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374" r:id="rId3"/>
    <p:sldId id="256" r:id="rId5"/>
    <p:sldId id="376" r:id="rId6"/>
    <p:sldId id="381" r:id="rId7"/>
    <p:sldId id="257" r:id="rId8"/>
    <p:sldId id="377" r:id="rId9"/>
    <p:sldId id="357" r:id="rId10"/>
    <p:sldId id="355" r:id="rId11"/>
    <p:sldId id="359" r:id="rId12"/>
    <p:sldId id="379" r:id="rId13"/>
    <p:sldId id="411" r:id="rId14"/>
    <p:sldId id="417" r:id="rId15"/>
    <p:sldId id="418" r:id="rId16"/>
    <p:sldId id="419" r:id="rId17"/>
    <p:sldId id="420" r:id="rId18"/>
    <p:sldId id="421" r:id="rId19"/>
    <p:sldId id="309" r:id="rId20"/>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FF"/>
    <a:srgbClr val="FFFFCC"/>
    <a:srgbClr val="F2F2F2"/>
    <a:srgbClr val="000000"/>
    <a:srgbClr val="4F81BD"/>
    <a:srgbClr val="6B9100"/>
    <a:srgbClr val="375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688" autoAdjust="0"/>
    <p:restoredTop sz="94660"/>
  </p:normalViewPr>
  <p:slideViewPr>
    <p:cSldViewPr>
      <p:cViewPr>
        <p:scale>
          <a:sx n="100" d="100"/>
          <a:sy n="100" d="100"/>
        </p:scale>
        <p:origin x="-1296" y="-480"/>
      </p:cViewPr>
      <p:guideLst>
        <p:guide orient="horz" pos="1564"/>
        <p:guide pos="292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ts val="0"/>
              </a:spcBef>
              <a:spcAft>
                <a:spcPts val="0"/>
              </a:spcAft>
              <a:defRPr sz="1200">
                <a:latin typeface="+mn-lt"/>
                <a:ea typeface="+mn-ea"/>
              </a:defRPr>
            </a:lvl1pPr>
          </a:lstStyle>
          <a:p>
            <a:pPr>
              <a:defRPr/>
            </a:pPr>
            <a:fld id="{06544104-2B2A-4C01-8459-32745F7F9FDE}"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spcBef>
                <a:spcPts val="0"/>
              </a:spcBef>
              <a:spcAft>
                <a:spcPts val="0"/>
              </a:spcAft>
              <a:defRPr sz="1200">
                <a:latin typeface="+mn-lt"/>
                <a:ea typeface="+mn-ea"/>
              </a:defRPr>
            </a:lvl1pPr>
          </a:lstStyle>
          <a:p>
            <a:pPr>
              <a:defRPr/>
            </a:pPr>
            <a:fld id="{5FD9B9F8-D15E-434E-AE8A-18195DB3612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7271C0B-95FE-413C-9CEA-DB22C62A5690}"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ln>
        </p:spPr>
      </p:sp>
      <p:sp>
        <p:nvSpPr>
          <p:cNvPr id="204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048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C3E15A3-2110-4435-A4D6-89A1558A3590}"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457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E6D1E49-BB26-4851-BCB5-7F72710D3E76}"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662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B5DF71A-A10C-46A9-A311-3145845D3784}"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ln>
        </p:spPr>
      </p:sp>
      <p:sp>
        <p:nvSpPr>
          <p:cNvPr id="296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969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4EC7F36-5089-40BC-94A6-86FCFCA1CBD8}"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ln>
        </p:spPr>
      </p:sp>
      <p:sp>
        <p:nvSpPr>
          <p:cNvPr id="317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174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D60D2F8-C3FB-4E30-9E97-C31D8E844938}"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nvPr>
        </p:nvSpPr>
        <p:spPr bwMode="auto">
          <a:noFill/>
          <a:ln>
            <a:solidFill>
              <a:srgbClr val="000000"/>
            </a:solidFill>
            <a:miter lim="800000"/>
          </a:ln>
        </p:spPr>
      </p:sp>
      <p:sp>
        <p:nvSpPr>
          <p:cNvPr id="6041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041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7ADC1EC-CD4E-469F-8D72-BF2E62CCD16B}"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81A77E36-0734-469A-A608-D15B7743F53C}" type="datetimeFigureOut">
              <a:rPr lang="zh-CN" altLang="en-US"/>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4B8AE47A-0CCF-4484-96EC-476E30355F03}"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01FFAB84-8F14-4EAE-8C09-4AED7958A8C5}" type="datetimeFigureOut">
              <a:rPr lang="zh-CN" altLang="en-US"/>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25B932E5-BA1A-4804-B60B-A717226D4003}" type="slidenum">
              <a:rPr lang="zh-CN" altLang="en-US"/>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8022BC96-6C29-4B7E-9249-2D731E53A692}" type="datetimeFigureOut">
              <a:rPr lang="zh-CN" altLang="en-US"/>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77FB32C8-1EA0-4983-A31A-DE468CC32E62}" type="slidenum">
              <a:rPr lang="zh-CN" altLang="en-US"/>
            </a:fld>
            <a:endParaRPr lang="zh-CN" alt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AC5ED57F-11B6-4639-8F8B-F70CF376DB15}" type="datetimeFigureOut">
              <a:rPr lang="zh-CN" altLang="en-US"/>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55D94B6E-D99C-4F77-B932-B4C4DCD9AFAE}"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C63076FE-861E-41A3-A61E-F116934D5535}" type="datetimeFigureOut">
              <a:rPr lang="zh-CN" altLang="en-US"/>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F1FFE75E-2A19-49BC-AABB-5A08A7B40338}"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4BB3B001-5377-4EC2-AF47-34518BA3F03A}" type="datetimeFigureOut">
              <a:rPr lang="zh-CN" altLang="en-US"/>
            </a:fld>
            <a:endParaRPr lang="zh-CN" altLang="en-US"/>
          </a:p>
        </p:txBody>
      </p:sp>
      <p:sp>
        <p:nvSpPr>
          <p:cNvPr id="8" name="页脚占位符 7"/>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16029129-62FA-4368-984F-1BC99935A516}"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E4914252-BB33-40A1-8FE8-B74B4EC02A7F}" type="datetimeFigureOut">
              <a:rPr lang="zh-CN" altLang="en-US"/>
            </a:fld>
            <a:endParaRPr lang="zh-CN" altLang="en-US"/>
          </a:p>
        </p:txBody>
      </p:sp>
      <p:sp>
        <p:nvSpPr>
          <p:cNvPr id="4" name="页脚占位符 3"/>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C9BC76DE-05AD-4C80-8D1E-CC8745765867}"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2F6B734C-9D6A-46EE-91D5-B1A7CEF773DE}" type="datetimeFigureOut">
              <a:rPr lang="zh-CN" altLang="en-US"/>
            </a:fld>
            <a:endParaRPr lang="zh-CN" altLang="en-US"/>
          </a:p>
        </p:txBody>
      </p:sp>
      <p:sp>
        <p:nvSpPr>
          <p:cNvPr id="3" name="页脚占位符 2"/>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586CF0AA-9B2A-4078-871E-24151C5CC910}"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E7865A22-2BE1-41DF-9312-ED596F04B9AD}" type="datetimeFigureOut">
              <a:rPr lang="zh-CN" altLang="en-US"/>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56F93A1B-0801-4209-A621-0BF5E07407E9}"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4637"/>
          </a:xfrm>
          <a:prstGeom prst="rect">
            <a:avLst/>
          </a:prstGeom>
        </p:spPr>
        <p:txBody>
          <a:bodyPr/>
          <a:lstStyle>
            <a:lvl1pPr>
              <a:spcBef>
                <a:spcPts val="0"/>
              </a:spcBef>
              <a:spcAft>
                <a:spcPts val="0"/>
              </a:spcAft>
              <a:defRPr>
                <a:latin typeface="+mn-lt"/>
                <a:ea typeface="+mn-ea"/>
              </a:defRPr>
            </a:lvl1pPr>
          </a:lstStyle>
          <a:p>
            <a:pPr>
              <a:defRPr/>
            </a:pPr>
            <a:fld id="{F81D3FAA-A627-4C90-B11C-BF5256F69DEF}" type="datetimeFigureOut">
              <a:rPr lang="zh-CN" altLang="en-US"/>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lvl1pPr>
              <a:spcBef>
                <a:spcPts val="0"/>
              </a:spcBef>
              <a:spcAft>
                <a:spcPts val="0"/>
              </a:spcAft>
              <a:defRPr>
                <a:latin typeface="+mn-lt"/>
                <a:ea typeface="+mn-ea"/>
              </a:defRPr>
            </a:lvl1pPr>
          </a:lstStyle>
          <a:p>
            <a:pPr>
              <a:defRPr/>
            </a:pPr>
            <a:fld id="{06E00227-596B-4075-A47D-BBC4CA22494F}"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13"/>
          <a:srcRect/>
          <a:stretch>
            <a:fillRect/>
          </a:stretch>
        </p:blipFill>
        <p:spPr bwMode="auto">
          <a:xfrm>
            <a:off x="3175" y="4919663"/>
            <a:ext cx="9140825" cy="223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2.png"/><Relationship Id="rId2" Type="http://schemas.microsoft.com/office/2007/relationships/media" Target="NULL" TargetMode="External"/><Relationship Id="rId1" Type="http://schemas.openxmlformats.org/officeDocument/2006/relationships/video" Target="../../NUL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media" Target="file:///F:\PPT&#24037;&#20855;\&#27169;&#26495;\5MRedcon_20151019090738205699349_5221487\01.mp3" TargetMode="External"/><Relationship Id="rId3" Type="http://schemas.openxmlformats.org/officeDocument/2006/relationships/audio" Target="file:///F:\PPT&#24037;&#20855;\&#27169;&#26495;\5MRedcon_20151019090738205699349_5221487\01.mp3" TargetMode="External"/><Relationship Id="rId2" Type="http://schemas.openxmlformats.org/officeDocument/2006/relationships/image" Target="../media/image5.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视频3.wmv">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7938" y="1588"/>
            <a:ext cx="9128125" cy="5140325"/>
          </a:xfrm>
          <a:prstGeom prst="rect">
            <a:avLst/>
          </a:prstGeom>
          <a:gradFill flip="none" rotWithShape="1">
            <a:gsLst>
              <a:gs pos="0">
                <a:schemeClr val="bg1">
                  <a:lumMod val="85000"/>
                </a:schemeClr>
              </a:gs>
              <a:gs pos="0">
                <a:schemeClr val="bg1">
                  <a:lumMod val="85000"/>
                </a:schemeClr>
              </a:gs>
              <a:gs pos="0">
                <a:schemeClr val="bg1">
                  <a:lumMod val="85000"/>
                </a:schemeClr>
              </a:gs>
              <a:gs pos="0">
                <a:schemeClr val="bg1">
                  <a:lumMod val="85000"/>
                </a:schemeClr>
              </a:gs>
              <a:gs pos="0">
                <a:schemeClr val="bg1">
                  <a:lumMod val="75000"/>
                </a:schemeClr>
              </a:gs>
              <a:gs pos="7001">
                <a:srgbClr val="E6E6E6"/>
              </a:gs>
              <a:gs pos="32001">
                <a:srgbClr val="7D8496"/>
              </a:gs>
              <a:gs pos="47000">
                <a:srgbClr val="E6E6E6"/>
              </a:gs>
              <a:gs pos="85001">
                <a:srgbClr val="7D8496"/>
              </a:gs>
              <a:gs pos="100000">
                <a:srgbClr val="E6E6E6"/>
              </a:gs>
            </a:gsLst>
            <a:lin ang="5400000" scaled="1"/>
            <a:tileRect/>
          </a:gradFill>
          <a:ln>
            <a:solidFill>
              <a:schemeClr val="bg1"/>
            </a:solidFill>
          </a:ln>
        </p:spPr>
      </p:pic>
      <p:pic>
        <p:nvPicPr>
          <p:cNvPr id="6" name="full"/>
          <p:cNvPicPr>
            <a:picLocks noChangeAspect="1" noChangeArrowheads="1"/>
          </p:cNvPicPr>
          <p:nvPr/>
        </p:nvPicPr>
        <p:blipFill>
          <a:blip r:embed="rId4">
            <a:clrChange>
              <a:clrFrom>
                <a:srgbClr val="000000"/>
              </a:clrFrom>
              <a:clrTo>
                <a:srgbClr val="000000">
                  <a:alpha val="0"/>
                </a:srgbClr>
              </a:clrTo>
            </a:clrChange>
          </a:blip>
          <a:stretch>
            <a:fillRect/>
          </a:stretch>
        </p:blipFill>
        <p:spPr bwMode="auto">
          <a:xfrm>
            <a:off x="3749675" y="1474788"/>
            <a:ext cx="1644650" cy="1582737"/>
          </a:xfrm>
          <a:prstGeom prst="rect">
            <a:avLst/>
          </a:prstGeom>
          <a:noFill/>
          <a:effectLst>
            <a:outerShdw blurRad="254000" algn="ctr" rotWithShape="0">
              <a:srgbClr val="53D2FF">
                <a:alpha val="80000"/>
              </a:srgbClr>
            </a:outerShdw>
          </a:effectLst>
        </p:spPr>
      </p:pic>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20" fill="hold"/>
                                        <p:tgtEl>
                                          <p:spTgt spid="2"/>
                                        </p:tgtEl>
                                      </p:cBhvr>
                                    </p:cmd>
                                  </p:childTnLst>
                                </p:cTn>
                              </p:par>
                              <p:par>
                                <p:cTn id="7" presetID="53" presetClass="entr" presetSubtype="16" fill="hold" nodeType="withEffect">
                                  <p:stCondLst>
                                    <p:cond delay="7900"/>
                                  </p:stCondLst>
                                  <p:childTnLst>
                                    <p:set>
                                      <p:cBhvr>
                                        <p:cTn id="8" dur="1" fill="hold">
                                          <p:stCondLst>
                                            <p:cond delay="0"/>
                                          </p:stCondLst>
                                        </p:cTn>
                                        <p:tgtEl>
                                          <p:spTgt spid="6"/>
                                        </p:tgtEl>
                                        <p:attrNameLst>
                                          <p:attrName>style.visibility</p:attrName>
                                        </p:attrNameLst>
                                      </p:cBhvr>
                                      <p:to>
                                        <p:strVal val="visible"/>
                                      </p:to>
                                    </p:set>
                                    <p:anim calcmode="lin" valueType="num">
                                      <p:cBhvr>
                                        <p:cTn id="9" dur="200" fill="hold"/>
                                        <p:tgtEl>
                                          <p:spTgt spid="6"/>
                                        </p:tgtEl>
                                        <p:attrNameLst>
                                          <p:attrName>ppt_w</p:attrName>
                                        </p:attrNameLst>
                                      </p:cBhvr>
                                      <p:tavLst>
                                        <p:tav tm="0">
                                          <p:val>
                                            <p:fltVal val="0"/>
                                          </p:val>
                                        </p:tav>
                                        <p:tav tm="100000">
                                          <p:val>
                                            <p:strVal val="#ppt_w"/>
                                          </p:val>
                                        </p:tav>
                                      </p:tavLst>
                                    </p:anim>
                                    <p:anim calcmode="lin" valueType="num">
                                      <p:cBhvr>
                                        <p:cTn id="10" dur="200" fill="hold"/>
                                        <p:tgtEl>
                                          <p:spTgt spid="6"/>
                                        </p:tgtEl>
                                        <p:attrNameLst>
                                          <p:attrName>ppt_h</p:attrName>
                                        </p:attrNameLst>
                                      </p:cBhvr>
                                      <p:tavLst>
                                        <p:tav tm="0">
                                          <p:val>
                                            <p:fltVal val="0"/>
                                          </p:val>
                                        </p:tav>
                                        <p:tav tm="100000">
                                          <p:val>
                                            <p:strVal val="#ppt_h"/>
                                          </p:val>
                                        </p:tav>
                                      </p:tavLst>
                                    </p:anim>
                                    <p:animEffect transition="in" filter="fade">
                                      <p:cBhvr>
                                        <p:cTn id="11" dur="200"/>
                                        <p:tgtEl>
                                          <p:spTgt spid="6"/>
                                        </p:tgtEl>
                                      </p:cBhvr>
                                    </p:animEffect>
                                  </p:childTnLst>
                                </p:cTn>
                              </p:par>
                              <p:par>
                                <p:cTn id="12" presetID="6" presetClass="emph" presetSubtype="0" fill="hold" nodeType="withEffect">
                                  <p:stCondLst>
                                    <p:cond delay="7800"/>
                                  </p:stCondLst>
                                  <p:childTnLst>
                                    <p:animScale>
                                      <p:cBhvr>
                                        <p:cTn id="13" dur="40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7102776" y="3873565"/>
            <a:ext cx="1006521" cy="272078"/>
          </a:xfrm>
          <a:prstGeom prst="roundRect">
            <a:avLst>
              <a:gd name="adj" fmla="val 7843"/>
            </a:avLst>
          </a:prstGeom>
          <a:solidFill>
            <a:srgbClr val="663A77"/>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5" name="圆角矩形 4"/>
          <p:cNvSpPr/>
          <p:nvPr/>
        </p:nvSpPr>
        <p:spPr>
          <a:xfrm>
            <a:off x="5034127" y="3879659"/>
            <a:ext cx="1057678" cy="257612"/>
          </a:xfrm>
          <a:prstGeom prst="roundRect">
            <a:avLst>
              <a:gd name="adj" fmla="val 7843"/>
            </a:avLst>
          </a:prstGeom>
          <a:solidFill>
            <a:srgbClr val="E87071"/>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6" name="圆角矩形 5"/>
          <p:cNvSpPr/>
          <p:nvPr/>
        </p:nvSpPr>
        <p:spPr>
          <a:xfrm>
            <a:off x="3009887" y="3895972"/>
            <a:ext cx="1113999" cy="223727"/>
          </a:xfrm>
          <a:prstGeom prst="roundRect">
            <a:avLst>
              <a:gd name="adj" fmla="val 7843"/>
            </a:avLst>
          </a:prstGeom>
          <a:solidFill>
            <a:srgbClr val="FFB850"/>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sp>
        <p:nvSpPr>
          <p:cNvPr id="7" name="圆角矩形 6"/>
          <p:cNvSpPr/>
          <p:nvPr/>
        </p:nvSpPr>
        <p:spPr>
          <a:xfrm>
            <a:off x="962473" y="3879659"/>
            <a:ext cx="1094348" cy="257612"/>
          </a:xfrm>
          <a:prstGeom prst="roundRect">
            <a:avLst>
              <a:gd name="adj" fmla="val 7843"/>
            </a:avLst>
          </a:prstGeom>
          <a:solidFill>
            <a:srgbClr val="01ADBF"/>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dirty="0">
              <a:solidFill>
                <a:prstClr val="white"/>
              </a:solidFill>
            </a:endParaRPr>
          </a:p>
        </p:txBody>
      </p:sp>
      <p:sp>
        <p:nvSpPr>
          <p:cNvPr id="32781" name="TextBox 7"/>
          <p:cNvSpPr txBox="1">
            <a:spLocks noChangeArrowheads="1"/>
          </p:cNvSpPr>
          <p:nvPr/>
        </p:nvSpPr>
        <p:spPr bwMode="auto">
          <a:xfrm>
            <a:off x="1149350" y="3913188"/>
            <a:ext cx="788988" cy="184150"/>
          </a:xfrm>
          <a:prstGeom prst="rect">
            <a:avLst/>
          </a:prstGeom>
          <a:noFill/>
          <a:ln w="9525">
            <a:noFill/>
            <a:miter lim="800000"/>
          </a:ln>
        </p:spPr>
        <p:txBody>
          <a:bodyPr lIns="0" tIns="0" rIns="0" bIns="0">
            <a:spAutoFit/>
          </a:bodyPr>
          <a:lstStyle/>
          <a:p>
            <a:pPr algn="ctr"/>
            <a:r>
              <a:rPr lang="zh-CN" altLang="en-US" sz="1200" b="1">
                <a:solidFill>
                  <a:schemeClr val="bg1"/>
                </a:solidFill>
                <a:latin typeface="微软雅黑"/>
                <a:ea typeface="微软雅黑"/>
                <a:cs typeface="微软雅黑"/>
              </a:rPr>
              <a:t>市场副总</a:t>
            </a:r>
            <a:endParaRPr lang="zh-CN" altLang="en-US" sz="1200" b="1">
              <a:solidFill>
                <a:schemeClr val="bg1"/>
              </a:solidFill>
              <a:latin typeface="微软雅黑"/>
              <a:ea typeface="微软雅黑"/>
              <a:cs typeface="微软雅黑"/>
            </a:endParaRPr>
          </a:p>
        </p:txBody>
      </p:sp>
      <p:grpSp>
        <p:nvGrpSpPr>
          <p:cNvPr id="11" name="组合 10"/>
          <p:cNvGrpSpPr/>
          <p:nvPr/>
        </p:nvGrpSpPr>
        <p:grpSpPr>
          <a:xfrm>
            <a:off x="3167433" y="3912918"/>
            <a:ext cx="787838" cy="309208"/>
            <a:chOff x="1674115" y="2728049"/>
            <a:chExt cx="985093" cy="386626"/>
          </a:xfrm>
          <a:noFill/>
        </p:grpSpPr>
        <p:sp>
          <p:nvSpPr>
            <p:cNvPr id="12" name="TextBox 11"/>
            <p:cNvSpPr txBox="1"/>
            <p:nvPr/>
          </p:nvSpPr>
          <p:spPr>
            <a:xfrm>
              <a:off x="1674115" y="2728049"/>
              <a:ext cx="985093" cy="230902"/>
            </a:xfrm>
            <a:prstGeom prst="rect">
              <a:avLst/>
            </a:prstGeom>
            <a:grp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a:spcBef>
                  <a:spcPts val="0"/>
                </a:spcBef>
                <a:spcAft>
                  <a:spcPts val="0"/>
                </a:spcAft>
                <a:defRPr/>
              </a:pPr>
              <a:r>
                <a:rPr lang="zh-CN" altLang="en-US" sz="1200" dirty="0" smtClean="0"/>
                <a:t>技术副总</a:t>
              </a:r>
              <a:endParaRPr lang="zh-CN" altLang="en-US" sz="1200" dirty="0"/>
            </a:p>
          </p:txBody>
        </p:sp>
        <p:sp>
          <p:nvSpPr>
            <p:cNvPr id="13" name="等腰三角形 12"/>
            <p:cNvSpPr/>
            <p:nvPr/>
          </p:nvSpPr>
          <p:spPr>
            <a:xfrm flipV="1">
              <a:off x="205734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grpSp>
      <p:sp>
        <p:nvSpPr>
          <p:cNvPr id="32783" name="TextBox 15"/>
          <p:cNvSpPr txBox="1">
            <a:spLocks noChangeArrowheads="1"/>
          </p:cNvSpPr>
          <p:nvPr/>
        </p:nvSpPr>
        <p:spPr bwMode="auto">
          <a:xfrm>
            <a:off x="5168900" y="3910013"/>
            <a:ext cx="787400" cy="184150"/>
          </a:xfrm>
          <a:prstGeom prst="rect">
            <a:avLst/>
          </a:prstGeom>
          <a:noFill/>
          <a:ln w="9525">
            <a:noFill/>
            <a:miter lim="800000"/>
          </a:ln>
        </p:spPr>
        <p:txBody>
          <a:bodyPr lIns="0" tIns="0" rIns="0" bIns="0">
            <a:spAutoFit/>
          </a:bodyPr>
          <a:lstStyle/>
          <a:p>
            <a:pPr algn="ctr"/>
            <a:r>
              <a:rPr lang="zh-CN" altLang="en-US" sz="1200" b="1">
                <a:solidFill>
                  <a:schemeClr val="bg1"/>
                </a:solidFill>
                <a:latin typeface="微软雅黑"/>
                <a:ea typeface="微软雅黑"/>
                <a:cs typeface="微软雅黑"/>
              </a:rPr>
              <a:t>业务副总</a:t>
            </a:r>
            <a:endParaRPr lang="zh-CN" altLang="en-US" sz="1200" b="1">
              <a:solidFill>
                <a:schemeClr val="bg1"/>
              </a:solidFill>
              <a:latin typeface="微软雅黑"/>
              <a:ea typeface="微软雅黑"/>
              <a:cs typeface="微软雅黑"/>
            </a:endParaRPr>
          </a:p>
        </p:txBody>
      </p:sp>
      <p:sp>
        <p:nvSpPr>
          <p:cNvPr id="32784" name="TextBox 18"/>
          <p:cNvSpPr txBox="1">
            <a:spLocks noChangeArrowheads="1"/>
          </p:cNvSpPr>
          <p:nvPr/>
        </p:nvSpPr>
        <p:spPr bwMode="auto">
          <a:xfrm>
            <a:off x="7202488" y="3913188"/>
            <a:ext cx="787400" cy="184150"/>
          </a:xfrm>
          <a:prstGeom prst="rect">
            <a:avLst/>
          </a:prstGeom>
          <a:noFill/>
          <a:ln w="9525">
            <a:noFill/>
            <a:miter lim="800000"/>
          </a:ln>
        </p:spPr>
        <p:txBody>
          <a:bodyPr lIns="0" tIns="0" rIns="0" bIns="0">
            <a:spAutoFit/>
          </a:bodyPr>
          <a:lstStyle/>
          <a:p>
            <a:pPr algn="ctr"/>
            <a:r>
              <a:rPr lang="zh-CN" altLang="en-US" sz="1200" b="1">
                <a:solidFill>
                  <a:schemeClr val="bg1"/>
                </a:solidFill>
                <a:latin typeface="微软雅黑"/>
                <a:ea typeface="微软雅黑"/>
                <a:cs typeface="微软雅黑"/>
              </a:rPr>
              <a:t>海外部副总</a:t>
            </a:r>
            <a:endParaRPr lang="zh-CN" altLang="en-US" sz="1200" b="1">
              <a:solidFill>
                <a:schemeClr val="bg1"/>
              </a:solidFill>
              <a:latin typeface="微软雅黑"/>
              <a:ea typeface="微软雅黑"/>
              <a:cs typeface="微软雅黑"/>
            </a:endParaRPr>
          </a:p>
        </p:txBody>
      </p:sp>
      <p:sp>
        <p:nvSpPr>
          <p:cNvPr id="22" name="矩形 21"/>
          <p:cNvSpPr>
            <a:spLocks noChangeArrowheads="1"/>
          </p:cNvSpPr>
          <p:nvPr/>
        </p:nvSpPr>
        <p:spPr bwMode="auto">
          <a:xfrm>
            <a:off x="1030288" y="3571875"/>
            <a:ext cx="1027112" cy="307975"/>
          </a:xfrm>
          <a:prstGeom prst="rect">
            <a:avLst/>
          </a:prstGeom>
        </p:spPr>
        <p:txBody>
          <a:bodyPr lIns="0" tIns="0" rIns="0" bIns="0"/>
          <a:lstStyle/>
          <a:p>
            <a:pPr algn="ctr">
              <a:spcAft>
                <a:spcPts val="0"/>
              </a:spcAft>
              <a:defRPr/>
            </a:pPr>
            <a:r>
              <a:rPr lang="zh-CN" altLang="en-US" sz="1600" b="1" cap="all" dirty="0">
                <a:latin typeface="微软雅黑" pitchFamily="34" charset="-122"/>
                <a:ea typeface="微软雅黑" pitchFamily="34" charset="-122"/>
                <a:cs typeface="+mj-cs"/>
              </a:rPr>
              <a:t>黄少龙</a:t>
            </a:r>
            <a:endParaRPr lang="en-US" altLang="zh-CN" sz="1600" b="1" cap="all" dirty="0">
              <a:latin typeface="微软雅黑" pitchFamily="34" charset="-122"/>
              <a:ea typeface="微软雅黑" pitchFamily="34" charset="-122"/>
              <a:cs typeface="+mj-cs"/>
            </a:endParaRPr>
          </a:p>
        </p:txBody>
      </p:sp>
      <p:sp>
        <p:nvSpPr>
          <p:cNvPr id="23" name="矩形 22"/>
          <p:cNvSpPr>
            <a:spLocks noChangeArrowheads="1"/>
          </p:cNvSpPr>
          <p:nvPr/>
        </p:nvSpPr>
        <p:spPr bwMode="auto">
          <a:xfrm>
            <a:off x="3048000" y="3594100"/>
            <a:ext cx="1025525" cy="307975"/>
          </a:xfrm>
          <a:prstGeom prst="rect">
            <a:avLst/>
          </a:prstGeom>
        </p:spPr>
        <p:txBody>
          <a:bodyPr lIns="0" tIns="0" rIns="0" bIns="0"/>
          <a:lstStyle/>
          <a:p>
            <a:pPr algn="ctr">
              <a:spcAft>
                <a:spcPts val="0"/>
              </a:spcAft>
              <a:defRPr/>
            </a:pPr>
            <a:r>
              <a:rPr lang="zh-CN" altLang="en-US" sz="1600" b="1" cap="all" dirty="0">
                <a:latin typeface="微软雅黑" pitchFamily="34" charset="-122"/>
                <a:ea typeface="微软雅黑" pitchFamily="34" charset="-122"/>
                <a:cs typeface="+mj-cs"/>
              </a:rPr>
              <a:t>张升杰</a:t>
            </a:r>
            <a:endParaRPr lang="en-US" altLang="zh-CN" sz="1600" b="1" cap="all" dirty="0">
              <a:latin typeface="微软雅黑" pitchFamily="34" charset="-122"/>
              <a:ea typeface="微软雅黑" pitchFamily="34" charset="-122"/>
              <a:cs typeface="+mj-cs"/>
            </a:endParaRPr>
          </a:p>
        </p:txBody>
      </p:sp>
      <p:sp>
        <p:nvSpPr>
          <p:cNvPr id="24" name="矩形 23"/>
          <p:cNvSpPr>
            <a:spLocks noChangeArrowheads="1"/>
          </p:cNvSpPr>
          <p:nvPr/>
        </p:nvSpPr>
        <p:spPr bwMode="auto">
          <a:xfrm>
            <a:off x="5065713" y="3594100"/>
            <a:ext cx="1025525" cy="307975"/>
          </a:xfrm>
          <a:prstGeom prst="rect">
            <a:avLst/>
          </a:prstGeom>
        </p:spPr>
        <p:txBody>
          <a:bodyPr lIns="0" tIns="0" rIns="0" bIns="0"/>
          <a:lstStyle/>
          <a:p>
            <a:pPr algn="ctr">
              <a:spcAft>
                <a:spcPts val="0"/>
              </a:spcAft>
              <a:defRPr/>
            </a:pPr>
            <a:r>
              <a:rPr lang="zh-CN" altLang="en-US" sz="1600" b="1" cap="all" dirty="0">
                <a:latin typeface="微软雅黑" pitchFamily="34" charset="-122"/>
                <a:ea typeface="微软雅黑" pitchFamily="34" charset="-122"/>
                <a:cs typeface="+mj-cs"/>
              </a:rPr>
              <a:t>刘芳</a:t>
            </a:r>
            <a:endParaRPr lang="en-US" altLang="zh-CN" sz="1600" b="1" cap="all" dirty="0">
              <a:latin typeface="微软雅黑" pitchFamily="34" charset="-122"/>
              <a:ea typeface="微软雅黑" pitchFamily="34" charset="-122"/>
              <a:cs typeface="+mj-cs"/>
            </a:endParaRPr>
          </a:p>
        </p:txBody>
      </p:sp>
      <p:sp>
        <p:nvSpPr>
          <p:cNvPr id="25" name="矩形 24"/>
          <p:cNvSpPr>
            <a:spLocks noChangeArrowheads="1"/>
          </p:cNvSpPr>
          <p:nvPr/>
        </p:nvSpPr>
        <p:spPr bwMode="auto">
          <a:xfrm>
            <a:off x="7083425" y="3594100"/>
            <a:ext cx="1025525" cy="307975"/>
          </a:xfrm>
          <a:prstGeom prst="rect">
            <a:avLst/>
          </a:prstGeom>
        </p:spPr>
        <p:txBody>
          <a:bodyPr lIns="0" tIns="0" rIns="0" bIns="0"/>
          <a:lstStyle/>
          <a:p>
            <a:pPr algn="ctr">
              <a:spcAft>
                <a:spcPts val="0"/>
              </a:spcAft>
              <a:defRPr/>
            </a:pPr>
            <a:r>
              <a:rPr lang="zh-CN" altLang="en-US" sz="1600" b="1" cap="all" dirty="0">
                <a:latin typeface="微软雅黑" pitchFamily="34" charset="-122"/>
                <a:ea typeface="微软雅黑" pitchFamily="34" charset="-122"/>
                <a:cs typeface="+mj-cs"/>
              </a:rPr>
              <a:t>刘绍洪</a:t>
            </a:r>
            <a:endParaRPr lang="en-US" altLang="zh-CN" sz="1600" b="1" cap="all" dirty="0">
              <a:latin typeface="微软雅黑" pitchFamily="34" charset="-122"/>
              <a:ea typeface="微软雅黑" pitchFamily="34" charset="-122"/>
              <a:cs typeface="+mj-cs"/>
            </a:endParaRPr>
          </a:p>
        </p:txBody>
      </p:sp>
      <p:sp>
        <p:nvSpPr>
          <p:cNvPr id="26" name="矩形 25"/>
          <p:cNvSpPr/>
          <p:nvPr/>
        </p:nvSpPr>
        <p:spPr>
          <a:xfrm>
            <a:off x="3714750" y="711200"/>
            <a:ext cx="1028700" cy="246063"/>
          </a:xfrm>
          <a:prstGeom prst="rect">
            <a:avLst/>
          </a:prstGeom>
          <a:ln>
            <a:solidFill>
              <a:schemeClr val="tx1">
                <a:lumMod val="65000"/>
                <a:lumOff val="35000"/>
              </a:schemeClr>
            </a:solidFill>
          </a:ln>
        </p:spPr>
        <p:txBody>
          <a:bodyPr wrap="none">
            <a:spAutoFit/>
          </a:bodyPr>
          <a:lstStyle/>
          <a:p>
            <a:pPr>
              <a:spcBef>
                <a:spcPts val="0"/>
              </a:spcBef>
              <a:spcAft>
                <a:spcPts val="0"/>
              </a:spcAft>
              <a:defRPr/>
            </a:pPr>
            <a:r>
              <a:rPr lang="en-US" altLang="zh-CN" sz="1000" dirty="0">
                <a:solidFill>
                  <a:schemeClr val="tx1">
                    <a:lumMod val="75000"/>
                    <a:lumOff val="25000"/>
                  </a:schemeClr>
                </a:solidFill>
                <a:latin typeface="微软雅黑" pitchFamily="34" charset="-122"/>
                <a:ea typeface="微软雅黑" pitchFamily="34" charset="-122"/>
                <a:sym typeface="Arial" pitchFamily="34" charset="0"/>
              </a:rPr>
              <a:t>Core Member</a:t>
            </a:r>
            <a:endParaRPr lang="en-US" altLang="zh-CN" sz="1000" dirty="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27" name="矩形 26"/>
          <p:cNvSpPr/>
          <p:nvPr/>
        </p:nvSpPr>
        <p:spPr>
          <a:xfrm>
            <a:off x="1477963" y="434975"/>
            <a:ext cx="2236787" cy="708025"/>
          </a:xfrm>
          <a:prstGeom prst="rect">
            <a:avLst/>
          </a:prstGeom>
        </p:spPr>
        <p:txBody>
          <a:bodyPr>
            <a:spAutoFit/>
          </a:bodyPr>
          <a:lstStyle/>
          <a:p>
            <a:pPr>
              <a:spcBef>
                <a:spcPts val="0"/>
              </a:spcBef>
              <a:spcAft>
                <a:spcPts val="0"/>
              </a:spcAft>
              <a:defRPr/>
            </a:pPr>
            <a:r>
              <a:rPr lang="zh-CN" altLang="en-US" sz="4000" dirty="0">
                <a:solidFill>
                  <a:schemeClr val="tx1">
                    <a:lumMod val="65000"/>
                    <a:lumOff val="35000"/>
                  </a:schemeClr>
                </a:solidFill>
                <a:latin typeface="微软雅黑" pitchFamily="34" charset="-122"/>
                <a:ea typeface="微软雅黑" pitchFamily="34" charset="-122"/>
              </a:rPr>
              <a:t>核心成员</a:t>
            </a:r>
            <a:endParaRPr lang="zh-CN" altLang="en-US" sz="4000" dirty="0">
              <a:solidFill>
                <a:schemeClr val="tx1">
                  <a:lumMod val="65000"/>
                  <a:lumOff val="35000"/>
                </a:schemeClr>
              </a:solidFill>
              <a:latin typeface="微软雅黑" pitchFamily="34" charset="-122"/>
              <a:ea typeface="微软雅黑" pitchFamily="34" charset="-122"/>
            </a:endParaRPr>
          </a:p>
        </p:txBody>
      </p:sp>
      <p:pic>
        <p:nvPicPr>
          <p:cNvPr id="2051" name="Picture 3"/>
          <p:cNvPicPr>
            <a:picLocks noChangeAspect="1" noChangeArrowheads="1"/>
          </p:cNvPicPr>
          <p:nvPr/>
        </p:nvPicPr>
        <p:blipFill>
          <a:blip r:embed="rId1"/>
          <a:srcRect/>
          <a:stretch>
            <a:fillRect/>
          </a:stretch>
        </p:blipFill>
        <p:spPr bwMode="auto">
          <a:xfrm>
            <a:off x="2714612" y="1443465"/>
            <a:ext cx="1749600" cy="1787634"/>
          </a:xfrm>
          <a:prstGeom prst="ellipse">
            <a:avLst/>
          </a:prstGeom>
          <a:ln w="190500" cap="rnd">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52" name="Picture 4"/>
          <p:cNvPicPr>
            <a:picLocks noChangeAspect="1" noChangeArrowheads="1"/>
          </p:cNvPicPr>
          <p:nvPr/>
        </p:nvPicPr>
        <p:blipFill>
          <a:blip r:embed="rId2"/>
          <a:srcRect/>
          <a:stretch>
            <a:fillRect/>
          </a:stretch>
        </p:blipFill>
        <p:spPr bwMode="auto">
          <a:xfrm>
            <a:off x="714348" y="1372027"/>
            <a:ext cx="1749600" cy="1842977"/>
          </a:xfrm>
          <a:prstGeom prst="ellipse">
            <a:avLst/>
          </a:prstGeom>
          <a:ln w="190500" cap="rnd">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53" name="Picture 5"/>
          <p:cNvPicPr>
            <a:picLocks noChangeAspect="1" noChangeArrowheads="1"/>
          </p:cNvPicPr>
          <p:nvPr/>
        </p:nvPicPr>
        <p:blipFill>
          <a:blip r:embed="rId3"/>
          <a:srcRect/>
          <a:stretch>
            <a:fillRect/>
          </a:stretch>
        </p:blipFill>
        <p:spPr bwMode="auto">
          <a:xfrm>
            <a:off x="4714876" y="1443463"/>
            <a:ext cx="1749600" cy="1785952"/>
          </a:xfrm>
          <a:prstGeom prst="ellipse">
            <a:avLst/>
          </a:prstGeom>
          <a:ln w="190500" cap="rnd">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6" name="Picture 2"/>
          <p:cNvPicPr>
            <a:picLocks noChangeAspect="1" noChangeArrowheads="1"/>
          </p:cNvPicPr>
          <p:nvPr/>
        </p:nvPicPr>
        <p:blipFill>
          <a:blip r:embed="rId4"/>
          <a:srcRect t="3704" r="4051" b="3704"/>
          <a:stretch>
            <a:fillRect/>
          </a:stretch>
        </p:blipFill>
        <p:spPr bwMode="auto">
          <a:xfrm>
            <a:off x="6737703" y="1514903"/>
            <a:ext cx="1691949" cy="1785950"/>
          </a:xfrm>
          <a:prstGeom prst="ellipse">
            <a:avLst/>
          </a:prstGeom>
          <a:ln w="190500" cap="rnd">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2" presetClass="entr" presetSubtype="2" fill="hold" grpId="0" nodeType="after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300"/>
                            </p:stCondLst>
                            <p:childTnLst>
                              <p:par>
                                <p:cTn id="15" presetID="2" presetClass="entr" presetSubtype="2" fill="hold" grpId="0"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 calcmode="lin" valueType="num">
                                      <p:cBhvr additive="base">
                                        <p:cTn id="1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 presetClass="entr" presetSubtype="2" fill="hold" grpId="0" nodeType="after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 calcmode="lin" valueType="num">
                                      <p:cBhvr additive="base">
                                        <p:cTn id="2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300"/>
                            </p:stCondLst>
                            <p:childTnLst>
                              <p:par>
                                <p:cTn id="25" presetID="2" presetClass="entr" presetSubtype="2"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 calcmode="lin" valueType="num">
                                      <p:cBhvr additive="base">
                                        <p:cTn id="27"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8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300"/>
                            </p:stCondLst>
                            <p:childTnLst>
                              <p:par>
                                <p:cTn id="35" presetID="2" presetClass="entr" presetSubtype="4"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4" grpId="0" build="p"/>
      <p:bldP spid="25" grpId="0" build="p"/>
      <p:bldP spid="26"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grpSp>
        <p:nvGrpSpPr>
          <p:cNvPr id="2" name="组合 4"/>
          <p:cNvGrpSpPr/>
          <p:nvPr/>
        </p:nvGrpSpPr>
        <p:grpSpPr bwMode="auto">
          <a:xfrm>
            <a:off x="3697288" y="1614488"/>
            <a:ext cx="1852612" cy="2333625"/>
            <a:chOff x="2002155" y="908130"/>
            <a:chExt cx="680407" cy="856883"/>
          </a:xfrm>
        </p:grpSpPr>
        <p:grpSp>
          <p:nvGrpSpPr>
            <p:cNvPr id="53254" name="组合 44"/>
            <p:cNvGrpSpPr/>
            <p:nvPr/>
          </p:nvGrpSpPr>
          <p:grpSpPr bwMode="auto">
            <a:xfrm>
              <a:off x="2023848" y="908130"/>
              <a:ext cx="658714" cy="712203"/>
              <a:chOff x="3295850" y="2263221"/>
              <a:chExt cx="2831835" cy="3061839"/>
            </a:xfrm>
          </p:grpSpPr>
          <p:sp>
            <p:nvSpPr>
              <p:cNvPr id="8" name="圆角矩形 7"/>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9"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a:lstStyle/>
              <a:p>
                <a:pPr>
                  <a:spcBef>
                    <a:spcPts val="0"/>
                  </a:spcBef>
                  <a:spcAft>
                    <a:spcPts val="0"/>
                  </a:spcAft>
                  <a:defRPr/>
                </a:pPr>
                <a:endParaRPr lang="zh-CN" altLang="en-US">
                  <a:solidFill>
                    <a:prstClr val="black"/>
                  </a:solidFill>
                  <a:latin typeface="+mn-lt"/>
                  <a:ea typeface="+mn-ea"/>
                </a:endParaRPr>
              </a:p>
            </p:txBody>
          </p:sp>
          <p:sp>
            <p:nvSpPr>
              <p:cNvPr id="10" name="圆角矩形 9"/>
              <p:cNvSpPr/>
              <p:nvPr/>
            </p:nvSpPr>
            <p:spPr>
              <a:xfrm rot="2760000">
                <a:off x="3539900" y="2683307"/>
                <a:ext cx="2699084" cy="2013983"/>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11"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a:lstStyle/>
              <a:p>
                <a:pPr>
                  <a:spcBef>
                    <a:spcPts val="0"/>
                  </a:spcBef>
                  <a:spcAft>
                    <a:spcPts val="0"/>
                  </a:spcAft>
                  <a:defRPr/>
                </a:pPr>
                <a:endParaRPr lang="zh-CN" altLang="en-US">
                  <a:solidFill>
                    <a:prstClr val="black"/>
                  </a:solidFill>
                  <a:latin typeface="+mn-lt"/>
                  <a:ea typeface="+mn-ea"/>
                </a:endParaRPr>
              </a:p>
            </p:txBody>
          </p:sp>
        </p:grpSp>
        <p:sp>
          <p:nvSpPr>
            <p:cNvPr id="53255" name="文本框 88"/>
            <p:cNvSpPr txBox="1">
              <a:spLocks noChangeArrowheads="1"/>
            </p:cNvSpPr>
            <p:nvPr/>
          </p:nvSpPr>
          <p:spPr bwMode="auto">
            <a:xfrm>
              <a:off x="2002155" y="992070"/>
              <a:ext cx="657085" cy="772943"/>
            </a:xfrm>
            <a:prstGeom prst="rect">
              <a:avLst/>
            </a:prstGeom>
            <a:noFill/>
            <a:ln w="9525">
              <a:noFill/>
              <a:miter lim="800000"/>
            </a:ln>
          </p:spPr>
          <p:txBody>
            <a:bodyPr>
              <a:spAutoFit/>
            </a:bodyPr>
            <a:lstStyle/>
            <a:p>
              <a:pPr algn="ctr"/>
              <a:r>
                <a:rPr lang="en-US" altLang="zh-CN" sz="6600">
                  <a:solidFill>
                    <a:srgbClr val="01ACBE"/>
                  </a:solidFill>
                  <a:latin typeface="Impact" pitchFamily="34" charset="0"/>
                </a:rPr>
                <a:t>02</a:t>
              </a:r>
              <a:endParaRPr lang="zh-CN" altLang="en-US" sz="6600">
                <a:solidFill>
                  <a:srgbClr val="01ACBE"/>
                </a:solidFill>
                <a:latin typeface="Impact" pitchFamily="34" charset="0"/>
              </a:endParaRPr>
            </a:p>
            <a:p>
              <a:pPr algn="ctr"/>
              <a:endParaRPr lang="zh-CN" altLang="en-US" sz="6600">
                <a:solidFill>
                  <a:srgbClr val="FFB850"/>
                </a:solidFill>
                <a:latin typeface="Impact" pitchFamily="34" charset="0"/>
              </a:endParaRPr>
            </a:p>
          </p:txBody>
        </p:sp>
      </p:grpSp>
      <p:grpSp>
        <p:nvGrpSpPr>
          <p:cNvPr id="5" name="组合 11"/>
          <p:cNvGrpSpPr/>
          <p:nvPr/>
        </p:nvGrpSpPr>
        <p:grpSpPr bwMode="auto">
          <a:xfrm>
            <a:off x="3581400" y="3290888"/>
            <a:ext cx="2347913" cy="822325"/>
            <a:chOff x="3159259" y="3496680"/>
            <a:chExt cx="3131092" cy="1096964"/>
          </a:xfrm>
        </p:grpSpPr>
        <p:sp>
          <p:nvSpPr>
            <p:cNvPr id="53252" name="文本框 128"/>
            <p:cNvSpPr txBox="1">
              <a:spLocks noChangeArrowheads="1"/>
            </p:cNvSpPr>
            <p:nvPr/>
          </p:nvSpPr>
          <p:spPr bwMode="auto">
            <a:xfrm>
              <a:off x="3159259" y="3496680"/>
              <a:ext cx="3131092" cy="1096964"/>
            </a:xfrm>
            <a:prstGeom prst="rect">
              <a:avLst/>
            </a:prstGeom>
            <a:noFill/>
            <a:ln w="9525">
              <a:noFill/>
              <a:miter lim="800000"/>
            </a:ln>
          </p:spPr>
          <p:txBody>
            <a:bodyPr>
              <a:spAutoFit/>
            </a:bodyPr>
            <a:lstStyle/>
            <a:p>
              <a:r>
                <a:rPr lang="zh-CN" altLang="en-US" sz="2400">
                  <a:solidFill>
                    <a:srgbClr val="7F7F7F"/>
                  </a:solidFill>
                  <a:latin typeface="微软雅黑"/>
                  <a:ea typeface="微软雅黑"/>
                  <a:cs typeface="微软雅黑"/>
                </a:rPr>
                <a:t>我们正在做什么？</a:t>
              </a:r>
              <a:endParaRPr lang="zh-CN" altLang="en-US" sz="2400">
                <a:solidFill>
                  <a:srgbClr val="7F7F7F"/>
                </a:solidFill>
                <a:latin typeface="微软雅黑"/>
                <a:ea typeface="微软雅黑"/>
                <a:cs typeface="微软雅黑"/>
              </a:endParaRPr>
            </a:p>
          </p:txBody>
        </p:sp>
        <p:sp>
          <p:nvSpPr>
            <p:cNvPr id="53253" name="文本框 129"/>
            <p:cNvSpPr txBox="1">
              <a:spLocks noChangeArrowheads="1"/>
            </p:cNvSpPr>
            <p:nvPr/>
          </p:nvSpPr>
          <p:spPr bwMode="auto">
            <a:xfrm>
              <a:off x="3457192" y="4135512"/>
              <a:ext cx="2294999" cy="307776"/>
            </a:xfrm>
            <a:prstGeom prst="rect">
              <a:avLst/>
            </a:prstGeom>
            <a:noFill/>
            <a:ln w="9525">
              <a:noFill/>
              <a:miter lim="800000"/>
            </a:ln>
          </p:spPr>
          <p:txBody>
            <a:bodyPr>
              <a:spAutoFit/>
            </a:bodyPr>
            <a:lstStyle/>
            <a:p>
              <a:pPr algn="just"/>
              <a:endParaRPr lang="zh-CN" altLang="en-US" sz="900">
                <a:solidFill>
                  <a:srgbClr val="7F7F7F"/>
                </a:solidFill>
                <a:latin typeface="微软雅黑"/>
                <a:ea typeface="微软雅黑"/>
                <a:cs typeface="微软雅黑"/>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477963" y="434975"/>
            <a:ext cx="2236787" cy="1311275"/>
          </a:xfrm>
          <a:prstGeom prst="rect">
            <a:avLst/>
          </a:prstGeom>
          <a:noFill/>
          <a:ln w="9525">
            <a:noFill/>
            <a:miter lim="800000"/>
          </a:ln>
        </p:spPr>
        <p:txBody>
          <a:bodyPr>
            <a:spAutoFit/>
          </a:bodyPr>
          <a:lstStyle/>
          <a:p>
            <a:r>
              <a:rPr lang="en-US" altLang="zh-CN" sz="4000">
                <a:solidFill>
                  <a:srgbClr val="595959"/>
                </a:solidFill>
                <a:latin typeface="微软雅黑"/>
                <a:ea typeface="微软雅黑"/>
                <a:cs typeface="微软雅黑"/>
              </a:rPr>
              <a:t>2015</a:t>
            </a:r>
            <a:r>
              <a:rPr lang="zh-CN" altLang="en-US" sz="4000">
                <a:solidFill>
                  <a:srgbClr val="595959"/>
                </a:solidFill>
                <a:latin typeface="微软雅黑"/>
                <a:ea typeface="微软雅黑"/>
                <a:cs typeface="微软雅黑"/>
              </a:rPr>
              <a:t>核心项目展示</a:t>
            </a:r>
            <a:endParaRPr lang="zh-CN" altLang="en-US" sz="4000">
              <a:solidFill>
                <a:srgbClr val="595959"/>
              </a:solidFill>
              <a:latin typeface="微软雅黑"/>
              <a:ea typeface="微软雅黑"/>
              <a:cs typeface="微软雅黑"/>
            </a:endParaRPr>
          </a:p>
        </p:txBody>
      </p:sp>
      <p:sp>
        <p:nvSpPr>
          <p:cNvPr id="5" name="矩形 4"/>
          <p:cNvSpPr/>
          <p:nvPr/>
        </p:nvSpPr>
        <p:spPr>
          <a:xfrm>
            <a:off x="3714750" y="711200"/>
            <a:ext cx="944563" cy="246063"/>
          </a:xfrm>
          <a:prstGeom prst="rect">
            <a:avLst/>
          </a:prstGeom>
          <a:ln>
            <a:solidFill>
              <a:schemeClr val="tx1">
                <a:lumMod val="65000"/>
                <a:lumOff val="35000"/>
              </a:schemeClr>
            </a:solidFill>
          </a:ln>
        </p:spPr>
        <p:txBody>
          <a:bodyPr wrap="none">
            <a:spAutoFit/>
          </a:bodyPr>
          <a:lstStyle/>
          <a:p>
            <a:pPr>
              <a:spcBef>
                <a:spcPts val="0"/>
              </a:spcBef>
              <a:spcAft>
                <a:spcPts val="0"/>
              </a:spcAft>
              <a:defRPr/>
            </a:pPr>
            <a:r>
              <a:rPr lang="en-US" altLang="zh-CN" sz="1000" dirty="0">
                <a:solidFill>
                  <a:schemeClr val="tx1">
                    <a:lumMod val="75000"/>
                    <a:lumOff val="25000"/>
                  </a:schemeClr>
                </a:solidFill>
                <a:latin typeface="微软雅黑" pitchFamily="34" charset="-122"/>
                <a:ea typeface="微软雅黑" pitchFamily="34" charset="-122"/>
                <a:sym typeface="Arial" pitchFamily="34" charset="0"/>
              </a:rPr>
              <a:t>Core Project</a:t>
            </a:r>
            <a:endParaRPr lang="en-US" altLang="zh-CN" sz="1000" dirty="0">
              <a:solidFill>
                <a:schemeClr val="tx1">
                  <a:lumMod val="75000"/>
                  <a:lumOff val="25000"/>
                </a:schemeClr>
              </a:solidFill>
              <a:latin typeface="微软雅黑" pitchFamily="34" charset="-122"/>
              <a:ea typeface="微软雅黑" pitchFamily="34" charset="-122"/>
              <a:sym typeface="Arial" pitchFamily="34" charset="0"/>
            </a:endParaRPr>
          </a:p>
        </p:txBody>
      </p:sp>
      <p:pic>
        <p:nvPicPr>
          <p:cNvPr id="6" name="图片 5" descr="图片1.png"/>
          <p:cNvPicPr>
            <a:picLocks noChangeAspect="1"/>
          </p:cNvPicPr>
          <p:nvPr/>
        </p:nvPicPr>
        <p:blipFill>
          <a:blip r:embed="rId1"/>
          <a:stretch>
            <a:fillRect/>
          </a:stretch>
        </p:blipFill>
        <p:spPr>
          <a:xfrm>
            <a:off x="571472" y="1428742"/>
            <a:ext cx="3890990" cy="2857520"/>
          </a:xfrm>
          <a:prstGeom prst="ellipse">
            <a:avLst/>
          </a:prstGeom>
          <a:ln>
            <a:noFill/>
          </a:ln>
          <a:effectLst>
            <a:softEdge rad="112500"/>
          </a:effectLst>
        </p:spPr>
      </p:pic>
      <p:sp>
        <p:nvSpPr>
          <p:cNvPr id="7" name="矩形 6"/>
          <p:cNvSpPr>
            <a:spLocks noChangeArrowheads="1"/>
          </p:cNvSpPr>
          <p:nvPr/>
        </p:nvSpPr>
        <p:spPr bwMode="auto">
          <a:xfrm>
            <a:off x="4500563" y="1933575"/>
            <a:ext cx="4286250" cy="585788"/>
          </a:xfrm>
          <a:prstGeom prst="rect">
            <a:avLst/>
          </a:prstGeom>
          <a:noFill/>
          <a:ln w="9525">
            <a:noFill/>
            <a:miter lim="800000"/>
          </a:ln>
        </p:spPr>
        <p:txBody>
          <a:bodyPr>
            <a:spAutoFit/>
          </a:bodyPr>
          <a:lstStyle/>
          <a:p>
            <a:r>
              <a:rPr lang="zh-CN" altLang="en-US" sz="1600">
                <a:latin typeface="微软雅黑"/>
                <a:ea typeface="微软雅黑"/>
                <a:cs typeface="微软雅黑"/>
              </a:rPr>
              <a:t>航空业的旅客运输量是世界经济增长速度的三倍之多，市场前景广阔。</a:t>
            </a:r>
            <a:endParaRPr lang="zh-CN" altLang="en-US" sz="1600">
              <a:latin typeface="微软雅黑"/>
              <a:ea typeface="微软雅黑"/>
              <a:cs typeface="微软雅黑"/>
            </a:endParaRPr>
          </a:p>
        </p:txBody>
      </p:sp>
      <p:sp>
        <p:nvSpPr>
          <p:cNvPr id="8" name="矩形 7"/>
          <p:cNvSpPr>
            <a:spLocks noChangeArrowheads="1"/>
          </p:cNvSpPr>
          <p:nvPr/>
        </p:nvSpPr>
        <p:spPr bwMode="auto">
          <a:xfrm>
            <a:off x="4500563" y="2590800"/>
            <a:ext cx="4143375" cy="338138"/>
          </a:xfrm>
          <a:prstGeom prst="rect">
            <a:avLst/>
          </a:prstGeom>
          <a:noFill/>
          <a:ln w="9525">
            <a:noFill/>
            <a:miter lim="800000"/>
          </a:ln>
        </p:spPr>
        <p:txBody>
          <a:bodyPr>
            <a:spAutoFit/>
          </a:bodyPr>
          <a:lstStyle/>
          <a:p>
            <a:r>
              <a:rPr lang="zh-CN" altLang="en-US" sz="1600">
                <a:solidFill>
                  <a:srgbClr val="000000"/>
                </a:solidFill>
                <a:latin typeface="微软雅黑"/>
                <a:ea typeface="微软雅黑"/>
                <a:cs typeface="微软雅黑"/>
              </a:rPr>
              <a:t>国际航空公司对空乘的需求量为每月</a:t>
            </a:r>
            <a:r>
              <a:rPr lang="en-US" altLang="zh-CN" sz="1600">
                <a:solidFill>
                  <a:srgbClr val="000000"/>
                </a:solidFill>
                <a:latin typeface="微软雅黑"/>
                <a:ea typeface="微软雅黑"/>
                <a:cs typeface="微软雅黑"/>
              </a:rPr>
              <a:t>1500</a:t>
            </a:r>
            <a:r>
              <a:rPr lang="zh-CN" altLang="en-US" sz="1600">
                <a:solidFill>
                  <a:srgbClr val="000000"/>
                </a:solidFill>
                <a:latin typeface="微软雅黑"/>
                <a:ea typeface="微软雅黑"/>
                <a:cs typeface="微软雅黑"/>
              </a:rPr>
              <a:t>人。</a:t>
            </a:r>
            <a:endParaRPr lang="zh-CN" altLang="en-US" sz="1600">
              <a:solidFill>
                <a:srgbClr val="000000"/>
              </a:solidFill>
              <a:latin typeface="微软雅黑"/>
              <a:ea typeface="微软雅黑"/>
              <a:cs typeface="微软雅黑"/>
            </a:endParaRPr>
          </a:p>
        </p:txBody>
      </p:sp>
      <p:sp>
        <p:nvSpPr>
          <p:cNvPr id="9" name="矩形 8"/>
          <p:cNvSpPr>
            <a:spLocks noChangeArrowheads="1"/>
          </p:cNvSpPr>
          <p:nvPr/>
        </p:nvSpPr>
        <p:spPr bwMode="auto">
          <a:xfrm>
            <a:off x="4500563" y="3000375"/>
            <a:ext cx="3500437" cy="338138"/>
          </a:xfrm>
          <a:prstGeom prst="rect">
            <a:avLst/>
          </a:prstGeom>
          <a:noFill/>
          <a:ln w="9525">
            <a:noFill/>
            <a:miter lim="800000"/>
          </a:ln>
        </p:spPr>
        <p:txBody>
          <a:bodyPr>
            <a:spAutoFit/>
          </a:bodyPr>
          <a:lstStyle/>
          <a:p>
            <a:r>
              <a:rPr lang="zh-CN" altLang="en-US" sz="1600">
                <a:solidFill>
                  <a:srgbClr val="000000"/>
                </a:solidFill>
                <a:latin typeface="微软雅黑"/>
                <a:ea typeface="微软雅黑"/>
                <a:cs typeface="微软雅黑"/>
              </a:rPr>
              <a:t>中国大陆每月的供给量不足</a:t>
            </a:r>
            <a:r>
              <a:rPr lang="en-US" altLang="zh-CN" sz="1600">
                <a:solidFill>
                  <a:srgbClr val="000000"/>
                </a:solidFill>
                <a:latin typeface="微软雅黑"/>
                <a:ea typeface="微软雅黑"/>
                <a:cs typeface="微软雅黑"/>
              </a:rPr>
              <a:t>30</a:t>
            </a:r>
            <a:r>
              <a:rPr lang="zh-CN" altLang="en-US" sz="1600">
                <a:solidFill>
                  <a:srgbClr val="000000"/>
                </a:solidFill>
                <a:latin typeface="微软雅黑"/>
                <a:ea typeface="微软雅黑"/>
                <a:cs typeface="微软雅黑"/>
              </a:rPr>
              <a:t>人。</a:t>
            </a:r>
            <a:endParaRPr lang="zh-CN" altLang="en-US" sz="1600">
              <a:latin typeface="微软雅黑"/>
              <a:ea typeface="微软雅黑"/>
              <a:cs typeface="微软雅黑"/>
            </a:endParaRPr>
          </a:p>
        </p:txBody>
      </p:sp>
      <p:sp>
        <p:nvSpPr>
          <p:cNvPr id="13" name="矩形 12"/>
          <p:cNvSpPr/>
          <p:nvPr/>
        </p:nvSpPr>
        <p:spPr>
          <a:xfrm>
            <a:off x="4374590" y="3577246"/>
            <a:ext cx="4197938" cy="92333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spcBef>
                <a:spcPts val="0"/>
              </a:spcBef>
              <a:spcAft>
                <a:spcPts val="0"/>
              </a:spcAft>
              <a:defRPr/>
            </a:pPr>
            <a:r>
              <a:rPr lang="zh-CN" altLang="en-US" sz="5400" b="1" spc="150" dirty="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国内</a:t>
            </a:r>
            <a:r>
              <a:rPr lang="en-US" altLang="zh-CN" sz="5400" b="1" spc="150" dirty="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VS</a:t>
            </a:r>
            <a:r>
              <a:rPr lang="zh-CN" altLang="en-US" sz="5400" b="1" spc="150" dirty="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国外</a:t>
            </a:r>
            <a:endParaRPr lang="zh-CN" altLang="en-US" sz="5400" b="1" spc="150" dirty="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endParaRPr>
          </a:p>
        </p:txBody>
      </p:sp>
      <p:sp>
        <p:nvSpPr>
          <p:cNvPr id="14" name="矩形 13"/>
          <p:cNvSpPr/>
          <p:nvPr/>
        </p:nvSpPr>
        <p:spPr>
          <a:xfrm>
            <a:off x="4214810" y="1357304"/>
            <a:ext cx="4412252"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0"/>
              </a:spcBef>
              <a:spcAft>
                <a:spcPts val="0"/>
              </a:spcAft>
              <a:defRPr/>
            </a:pPr>
            <a:r>
              <a:rPr lang="zh-CN" alt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微软雅黑" pitchFamily="34" charset="-122"/>
                <a:ea typeface="微软雅黑" pitchFamily="34" charset="-122"/>
              </a:rPr>
              <a:t>国际空乘项目</a:t>
            </a:r>
            <a:endParaRPr lang="zh-CN" alt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par>
                          <p:cTn id="26" fill="hold">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p:stCondLst>
                              <p:cond delay="5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14750" y="711200"/>
            <a:ext cx="944563" cy="246063"/>
          </a:xfrm>
          <a:prstGeom prst="rect">
            <a:avLst/>
          </a:prstGeom>
          <a:ln>
            <a:solidFill>
              <a:schemeClr val="tx1">
                <a:lumMod val="65000"/>
                <a:lumOff val="35000"/>
              </a:schemeClr>
            </a:solidFill>
          </a:ln>
        </p:spPr>
        <p:txBody>
          <a:bodyPr wrap="none">
            <a:spAutoFit/>
          </a:bodyPr>
          <a:lstStyle/>
          <a:p>
            <a:pPr>
              <a:spcBef>
                <a:spcPts val="0"/>
              </a:spcBef>
              <a:spcAft>
                <a:spcPts val="0"/>
              </a:spcAft>
              <a:defRPr/>
            </a:pPr>
            <a:r>
              <a:rPr lang="en-US" altLang="zh-CN" sz="1000" dirty="0">
                <a:solidFill>
                  <a:schemeClr val="tx1">
                    <a:lumMod val="75000"/>
                    <a:lumOff val="25000"/>
                  </a:schemeClr>
                </a:solidFill>
                <a:latin typeface="微软雅黑" pitchFamily="34" charset="-122"/>
                <a:ea typeface="微软雅黑" pitchFamily="34" charset="-122"/>
                <a:sym typeface="Arial" pitchFamily="34" charset="0"/>
              </a:rPr>
              <a:t>Core Project</a:t>
            </a:r>
            <a:endParaRPr lang="en-US" altLang="zh-CN" sz="1000" dirty="0">
              <a:solidFill>
                <a:schemeClr val="tx1">
                  <a:lumMod val="75000"/>
                  <a:lumOff val="25000"/>
                </a:schemeClr>
              </a:solidFill>
              <a:latin typeface="微软雅黑" pitchFamily="34" charset="-122"/>
              <a:ea typeface="微软雅黑" pitchFamily="34" charset="-122"/>
              <a:sym typeface="Arial" pitchFamily="34" charset="0"/>
            </a:endParaRPr>
          </a:p>
        </p:txBody>
      </p:sp>
      <p:pic>
        <p:nvPicPr>
          <p:cNvPr id="6" name="图片 5" descr="图片1.png"/>
          <p:cNvPicPr>
            <a:picLocks noChangeAspect="1"/>
          </p:cNvPicPr>
          <p:nvPr/>
        </p:nvPicPr>
        <p:blipFill>
          <a:blip r:embed="rId1"/>
          <a:stretch>
            <a:fillRect/>
          </a:stretch>
        </p:blipFill>
        <p:spPr>
          <a:xfrm>
            <a:off x="571472" y="1613372"/>
            <a:ext cx="3890990" cy="2488259"/>
          </a:xfrm>
          <a:prstGeom prst="ellipse">
            <a:avLst/>
          </a:prstGeom>
          <a:ln>
            <a:noFill/>
          </a:ln>
          <a:effectLst>
            <a:softEdge rad="112500"/>
          </a:effectLst>
        </p:spPr>
      </p:pic>
      <p:sp>
        <p:nvSpPr>
          <p:cNvPr id="7" name="矩形 6"/>
          <p:cNvSpPr>
            <a:spLocks noChangeArrowheads="1"/>
          </p:cNvSpPr>
          <p:nvPr/>
        </p:nvSpPr>
        <p:spPr bwMode="auto">
          <a:xfrm>
            <a:off x="4357688" y="2987675"/>
            <a:ext cx="4286250" cy="584200"/>
          </a:xfrm>
          <a:prstGeom prst="rect">
            <a:avLst/>
          </a:prstGeom>
          <a:noFill/>
          <a:ln w="9525">
            <a:noFill/>
            <a:miter lim="800000"/>
          </a:ln>
        </p:spPr>
        <p:txBody>
          <a:bodyPr>
            <a:spAutoFit/>
          </a:bodyPr>
          <a:lstStyle/>
          <a:p>
            <a:r>
              <a:rPr lang="zh-CN" altLang="en-US" sz="1600" b="1">
                <a:latin typeface="微软雅黑"/>
                <a:ea typeface="微软雅黑"/>
                <a:cs typeface="微软雅黑"/>
              </a:rPr>
              <a:t>就业单位：</a:t>
            </a:r>
            <a:r>
              <a:rPr lang="zh-CN" altLang="en-US" sz="1600">
                <a:latin typeface="微软雅黑"/>
                <a:ea typeface="微软雅黑"/>
                <a:cs typeface="微软雅黑"/>
              </a:rPr>
              <a:t>联想、百度、</a:t>
            </a:r>
            <a:r>
              <a:rPr lang="en-US" altLang="zh-CN" sz="1600">
                <a:latin typeface="微软雅黑"/>
                <a:ea typeface="微软雅黑"/>
                <a:cs typeface="微软雅黑"/>
              </a:rPr>
              <a:t>IBM</a:t>
            </a:r>
            <a:r>
              <a:rPr lang="zh-CN" altLang="en-US" sz="1600">
                <a:latin typeface="微软雅黑"/>
                <a:ea typeface="微软雅黑"/>
                <a:cs typeface="微软雅黑"/>
              </a:rPr>
              <a:t>，三星、新浪、甲骨文等知名</a:t>
            </a:r>
            <a:r>
              <a:rPr lang="en-US" altLang="zh-CN" sz="1600">
                <a:latin typeface="微软雅黑"/>
                <a:ea typeface="微软雅黑"/>
                <a:cs typeface="微软雅黑"/>
              </a:rPr>
              <a:t>IT</a:t>
            </a:r>
            <a:r>
              <a:rPr lang="zh-CN" altLang="en-US" sz="1600">
                <a:latin typeface="微软雅黑"/>
                <a:ea typeface="微软雅黑"/>
                <a:cs typeface="微软雅黑"/>
              </a:rPr>
              <a:t>企业与中央、商业银行系统。</a:t>
            </a:r>
            <a:endParaRPr lang="zh-CN" altLang="en-US" sz="1600">
              <a:latin typeface="微软雅黑"/>
              <a:ea typeface="微软雅黑"/>
              <a:cs typeface="微软雅黑"/>
            </a:endParaRPr>
          </a:p>
        </p:txBody>
      </p:sp>
      <p:sp>
        <p:nvSpPr>
          <p:cNvPr id="8" name="矩形 7"/>
          <p:cNvSpPr>
            <a:spLocks noChangeArrowheads="1"/>
          </p:cNvSpPr>
          <p:nvPr/>
        </p:nvSpPr>
        <p:spPr bwMode="auto">
          <a:xfrm>
            <a:off x="4357688" y="2273300"/>
            <a:ext cx="4286250" cy="338138"/>
          </a:xfrm>
          <a:prstGeom prst="rect">
            <a:avLst/>
          </a:prstGeom>
          <a:noFill/>
          <a:ln w="9525">
            <a:noFill/>
            <a:miter lim="800000"/>
          </a:ln>
        </p:spPr>
        <p:txBody>
          <a:bodyPr>
            <a:spAutoFit/>
          </a:bodyPr>
          <a:lstStyle/>
          <a:p>
            <a:r>
              <a:rPr lang="zh-CN" altLang="en-US" sz="1600" b="1">
                <a:solidFill>
                  <a:srgbClr val="000000"/>
                </a:solidFill>
                <a:latin typeface="微软雅黑"/>
                <a:ea typeface="微软雅黑"/>
                <a:cs typeface="微软雅黑"/>
              </a:rPr>
              <a:t>三网是哪三网</a:t>
            </a:r>
            <a:r>
              <a:rPr lang="zh-CN" altLang="en-US" sz="1600">
                <a:solidFill>
                  <a:srgbClr val="000000"/>
                </a:solidFill>
                <a:latin typeface="微软雅黑"/>
                <a:ea typeface="微软雅黑"/>
                <a:cs typeface="微软雅黑"/>
              </a:rPr>
              <a:t>：电信网、广播电视网、互联网。</a:t>
            </a:r>
            <a:endParaRPr lang="zh-CN" altLang="en-US" sz="1600">
              <a:solidFill>
                <a:srgbClr val="000000"/>
              </a:solidFill>
              <a:latin typeface="微软雅黑"/>
              <a:ea typeface="微软雅黑"/>
              <a:cs typeface="微软雅黑"/>
            </a:endParaRPr>
          </a:p>
        </p:txBody>
      </p:sp>
      <p:sp>
        <p:nvSpPr>
          <p:cNvPr id="13" name="矩形 12"/>
          <p:cNvSpPr/>
          <p:nvPr/>
        </p:nvSpPr>
        <p:spPr>
          <a:xfrm>
            <a:off x="4214810" y="1357304"/>
            <a:ext cx="4412252"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0"/>
              </a:spcBef>
              <a:spcAft>
                <a:spcPts val="0"/>
              </a:spcAft>
              <a:defRPr/>
            </a:pPr>
            <a:r>
              <a:rPr lang="zh-CN" alt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微软雅黑" pitchFamily="34" charset="-122"/>
                <a:ea typeface="微软雅黑" pitchFamily="34" charset="-122"/>
              </a:rPr>
              <a:t>三网测试系统工程师项目</a:t>
            </a:r>
            <a:endParaRPr lang="zh-CN" alt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微软雅黑" pitchFamily="34" charset="-122"/>
              <a:ea typeface="微软雅黑" pitchFamily="34" charset="-122"/>
            </a:endParaRPr>
          </a:p>
        </p:txBody>
      </p:sp>
      <p:sp>
        <p:nvSpPr>
          <p:cNvPr id="4" name="矩形 3"/>
          <p:cNvSpPr>
            <a:spLocks noChangeArrowheads="1"/>
          </p:cNvSpPr>
          <p:nvPr/>
        </p:nvSpPr>
        <p:spPr bwMode="auto">
          <a:xfrm>
            <a:off x="1187450" y="411163"/>
            <a:ext cx="2236788" cy="1311275"/>
          </a:xfrm>
          <a:prstGeom prst="rect">
            <a:avLst/>
          </a:prstGeom>
          <a:noFill/>
          <a:ln w="9525">
            <a:noFill/>
            <a:miter lim="800000"/>
          </a:ln>
        </p:spPr>
        <p:txBody>
          <a:bodyPr>
            <a:spAutoFit/>
          </a:bodyPr>
          <a:lstStyle/>
          <a:p>
            <a:r>
              <a:rPr lang="en-US" altLang="zh-CN" sz="4000">
                <a:solidFill>
                  <a:srgbClr val="595959"/>
                </a:solidFill>
                <a:latin typeface="微软雅黑"/>
                <a:ea typeface="微软雅黑"/>
                <a:cs typeface="微软雅黑"/>
              </a:rPr>
              <a:t>2015</a:t>
            </a:r>
            <a:r>
              <a:rPr lang="zh-CN" altLang="en-US" sz="4000">
                <a:solidFill>
                  <a:srgbClr val="595959"/>
                </a:solidFill>
                <a:latin typeface="微软雅黑"/>
                <a:ea typeface="微软雅黑"/>
                <a:cs typeface="微软雅黑"/>
              </a:rPr>
              <a:t>核心项目展示</a:t>
            </a:r>
            <a:endParaRPr lang="zh-CN" altLang="en-US" sz="4000">
              <a:solidFill>
                <a:srgbClr val="595959"/>
              </a:solidFill>
              <a:latin typeface="微软雅黑"/>
              <a:ea typeface="微软雅黑"/>
              <a:cs typeface="微软雅黑"/>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par>
                          <p:cTn id="25" fill="hold">
                            <p:stCondLst>
                              <p:cond delay="5000"/>
                            </p:stCondLst>
                            <p:childTnLst>
                              <p:par>
                                <p:cTn id="26" presetID="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14750" y="711200"/>
            <a:ext cx="944563" cy="246063"/>
          </a:xfrm>
          <a:prstGeom prst="rect">
            <a:avLst/>
          </a:prstGeom>
          <a:ln>
            <a:solidFill>
              <a:schemeClr val="tx1">
                <a:lumMod val="65000"/>
                <a:lumOff val="35000"/>
              </a:schemeClr>
            </a:solidFill>
          </a:ln>
        </p:spPr>
        <p:txBody>
          <a:bodyPr wrap="none">
            <a:spAutoFit/>
          </a:bodyPr>
          <a:lstStyle/>
          <a:p>
            <a:pPr>
              <a:spcBef>
                <a:spcPts val="0"/>
              </a:spcBef>
              <a:spcAft>
                <a:spcPts val="0"/>
              </a:spcAft>
              <a:defRPr/>
            </a:pPr>
            <a:r>
              <a:rPr lang="en-US" altLang="zh-CN" sz="1000" dirty="0">
                <a:solidFill>
                  <a:schemeClr val="tx1">
                    <a:lumMod val="75000"/>
                    <a:lumOff val="25000"/>
                  </a:schemeClr>
                </a:solidFill>
                <a:latin typeface="微软雅黑" pitchFamily="34" charset="-122"/>
                <a:ea typeface="微软雅黑" pitchFamily="34" charset="-122"/>
                <a:sym typeface="Arial" pitchFamily="34" charset="0"/>
              </a:rPr>
              <a:t>Core Project</a:t>
            </a:r>
            <a:endParaRPr lang="en-US" altLang="zh-CN" sz="1000" dirty="0">
              <a:solidFill>
                <a:schemeClr val="tx1">
                  <a:lumMod val="75000"/>
                  <a:lumOff val="25000"/>
                </a:schemeClr>
              </a:solidFill>
              <a:latin typeface="微软雅黑" pitchFamily="34" charset="-122"/>
              <a:ea typeface="微软雅黑" pitchFamily="34" charset="-122"/>
              <a:sym typeface="Arial" pitchFamily="34" charset="0"/>
            </a:endParaRPr>
          </a:p>
        </p:txBody>
      </p:sp>
      <p:pic>
        <p:nvPicPr>
          <p:cNvPr id="6" name="图片 5" descr="图片1.png"/>
          <p:cNvPicPr>
            <a:picLocks noChangeAspect="1"/>
          </p:cNvPicPr>
          <p:nvPr/>
        </p:nvPicPr>
        <p:blipFill>
          <a:blip r:embed="rId1" cstate="screen"/>
          <a:stretch>
            <a:fillRect/>
          </a:stretch>
        </p:blipFill>
        <p:spPr>
          <a:xfrm>
            <a:off x="571472" y="1638057"/>
            <a:ext cx="3890990" cy="2438888"/>
          </a:xfrm>
          <a:prstGeom prst="ellipse">
            <a:avLst/>
          </a:prstGeom>
          <a:ln>
            <a:noFill/>
          </a:ln>
          <a:effectLst>
            <a:softEdge rad="112500"/>
          </a:effectLst>
        </p:spPr>
      </p:pic>
      <p:sp>
        <p:nvSpPr>
          <p:cNvPr id="7" name="矩形 6"/>
          <p:cNvSpPr>
            <a:spLocks noChangeArrowheads="1"/>
          </p:cNvSpPr>
          <p:nvPr/>
        </p:nvSpPr>
        <p:spPr bwMode="auto">
          <a:xfrm>
            <a:off x="4500563" y="2857500"/>
            <a:ext cx="4286250" cy="584200"/>
          </a:xfrm>
          <a:prstGeom prst="rect">
            <a:avLst/>
          </a:prstGeom>
          <a:noFill/>
          <a:ln w="9525">
            <a:noFill/>
            <a:miter lim="800000"/>
          </a:ln>
        </p:spPr>
        <p:txBody>
          <a:bodyPr>
            <a:spAutoFit/>
          </a:bodyPr>
          <a:lstStyle/>
          <a:p>
            <a:r>
              <a:rPr lang="zh-CN" altLang="en-US" sz="1600">
                <a:solidFill>
                  <a:srgbClr val="000000"/>
                </a:solidFill>
                <a:latin typeface="微软雅黑"/>
                <a:ea typeface="微软雅黑"/>
                <a:cs typeface="微软雅黑"/>
              </a:rPr>
              <a:t>根据合作高校实际情况有针对性的建立高校模拟银行实训基地。</a:t>
            </a:r>
            <a:endParaRPr lang="zh-CN" altLang="en-US" sz="1600">
              <a:solidFill>
                <a:srgbClr val="000000"/>
              </a:solidFill>
              <a:latin typeface="微软雅黑"/>
              <a:ea typeface="微软雅黑"/>
              <a:cs typeface="微软雅黑"/>
            </a:endParaRPr>
          </a:p>
        </p:txBody>
      </p:sp>
      <p:sp>
        <p:nvSpPr>
          <p:cNvPr id="8" name="矩形 7"/>
          <p:cNvSpPr>
            <a:spLocks noChangeArrowheads="1"/>
          </p:cNvSpPr>
          <p:nvPr/>
        </p:nvSpPr>
        <p:spPr bwMode="auto">
          <a:xfrm>
            <a:off x="4500563" y="2143125"/>
            <a:ext cx="4286250" cy="338138"/>
          </a:xfrm>
          <a:prstGeom prst="rect">
            <a:avLst/>
          </a:prstGeom>
          <a:noFill/>
          <a:ln w="9525">
            <a:noFill/>
            <a:miter lim="800000"/>
          </a:ln>
        </p:spPr>
        <p:txBody>
          <a:bodyPr>
            <a:spAutoFit/>
          </a:bodyPr>
          <a:lstStyle/>
          <a:p>
            <a:r>
              <a:rPr lang="zh-CN" altLang="en-US" sz="1600">
                <a:solidFill>
                  <a:srgbClr val="000000"/>
                </a:solidFill>
                <a:latin typeface="微软雅黑"/>
                <a:ea typeface="微软雅黑"/>
                <a:cs typeface="微软雅黑"/>
              </a:rPr>
              <a:t>专业银行模拟系统开发科技人员。</a:t>
            </a:r>
            <a:endParaRPr lang="zh-CN" altLang="en-US" sz="1600">
              <a:solidFill>
                <a:srgbClr val="000000"/>
              </a:solidFill>
              <a:latin typeface="微软雅黑"/>
              <a:ea typeface="微软雅黑"/>
              <a:cs typeface="微软雅黑"/>
            </a:endParaRPr>
          </a:p>
        </p:txBody>
      </p:sp>
      <p:sp>
        <p:nvSpPr>
          <p:cNvPr id="13" name="矩形 12"/>
          <p:cNvSpPr/>
          <p:nvPr/>
        </p:nvSpPr>
        <p:spPr>
          <a:xfrm>
            <a:off x="4214810" y="1357304"/>
            <a:ext cx="4412252" cy="46166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ts val="0"/>
              </a:spcBef>
              <a:spcAft>
                <a:spcPts val="0"/>
              </a:spcAft>
              <a:defRPr/>
            </a:pPr>
            <a:r>
              <a:rPr lang="zh-CN" alt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软雅黑" pitchFamily="34" charset="-122"/>
                <a:ea typeface="微软雅黑" pitchFamily="34" charset="-122"/>
              </a:rPr>
              <a:t>银行就业项目</a:t>
            </a:r>
            <a:endParaRPr lang="zh-CN" alt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软雅黑" pitchFamily="34" charset="-122"/>
              <a:ea typeface="微软雅黑" pitchFamily="34" charset="-122"/>
            </a:endParaRPr>
          </a:p>
        </p:txBody>
      </p:sp>
      <p:sp>
        <p:nvSpPr>
          <p:cNvPr id="9" name="矩形 8"/>
          <p:cNvSpPr>
            <a:spLocks noChangeArrowheads="1"/>
          </p:cNvSpPr>
          <p:nvPr/>
        </p:nvSpPr>
        <p:spPr bwMode="auto">
          <a:xfrm>
            <a:off x="4429125" y="3643313"/>
            <a:ext cx="4572000" cy="338137"/>
          </a:xfrm>
          <a:prstGeom prst="rect">
            <a:avLst/>
          </a:prstGeom>
          <a:noFill/>
          <a:ln w="9525">
            <a:noFill/>
            <a:miter lim="800000"/>
          </a:ln>
        </p:spPr>
        <p:txBody>
          <a:bodyPr>
            <a:spAutoFit/>
          </a:bodyPr>
          <a:lstStyle/>
          <a:p>
            <a:r>
              <a:rPr lang="zh-CN" altLang="en-US" sz="1600">
                <a:solidFill>
                  <a:srgbClr val="000000"/>
                </a:solidFill>
                <a:latin typeface="微软雅黑"/>
                <a:ea typeface="微软雅黑"/>
                <a:cs typeface="微软雅黑"/>
              </a:rPr>
              <a:t>由从事银行工作</a:t>
            </a:r>
            <a:r>
              <a:rPr lang="en-US" altLang="zh-CN" sz="1600">
                <a:solidFill>
                  <a:srgbClr val="000000"/>
                </a:solidFill>
                <a:latin typeface="微软雅黑"/>
                <a:ea typeface="微软雅黑"/>
                <a:cs typeface="微软雅黑"/>
              </a:rPr>
              <a:t>10</a:t>
            </a:r>
            <a:r>
              <a:rPr lang="zh-CN" altLang="en-US" sz="1600">
                <a:solidFill>
                  <a:srgbClr val="000000"/>
                </a:solidFill>
                <a:latin typeface="微软雅黑"/>
                <a:ea typeface="微软雅黑"/>
                <a:cs typeface="微软雅黑"/>
              </a:rPr>
              <a:t>年以上的在职人员授课。</a:t>
            </a:r>
            <a:endParaRPr lang="zh-CN" altLang="en-US" sz="1600">
              <a:latin typeface="Calibri" pitchFamily="34" charset="0"/>
            </a:endParaRPr>
          </a:p>
        </p:txBody>
      </p:sp>
      <p:sp>
        <p:nvSpPr>
          <p:cNvPr id="4" name="矩形 3"/>
          <p:cNvSpPr>
            <a:spLocks noChangeArrowheads="1"/>
          </p:cNvSpPr>
          <p:nvPr/>
        </p:nvSpPr>
        <p:spPr bwMode="auto">
          <a:xfrm>
            <a:off x="1477963" y="434975"/>
            <a:ext cx="2236787" cy="1311275"/>
          </a:xfrm>
          <a:prstGeom prst="rect">
            <a:avLst/>
          </a:prstGeom>
          <a:noFill/>
          <a:ln w="9525">
            <a:noFill/>
            <a:miter lim="800000"/>
          </a:ln>
        </p:spPr>
        <p:txBody>
          <a:bodyPr>
            <a:spAutoFit/>
          </a:bodyPr>
          <a:lstStyle/>
          <a:p>
            <a:r>
              <a:rPr lang="en-US" altLang="zh-CN" sz="4000">
                <a:solidFill>
                  <a:srgbClr val="595959"/>
                </a:solidFill>
                <a:latin typeface="微软雅黑"/>
                <a:ea typeface="微软雅黑"/>
                <a:cs typeface="微软雅黑"/>
              </a:rPr>
              <a:t>2015</a:t>
            </a:r>
            <a:r>
              <a:rPr lang="zh-CN" altLang="en-US" sz="4000">
                <a:solidFill>
                  <a:srgbClr val="595959"/>
                </a:solidFill>
                <a:latin typeface="微软雅黑"/>
                <a:ea typeface="微软雅黑"/>
                <a:cs typeface="微软雅黑"/>
              </a:rPr>
              <a:t>核心项目展示</a:t>
            </a:r>
            <a:endParaRPr lang="zh-CN" altLang="en-US" sz="4000">
              <a:solidFill>
                <a:srgbClr val="595959"/>
              </a:solidFill>
              <a:latin typeface="微软雅黑"/>
              <a:ea typeface="微软雅黑"/>
              <a:cs typeface="微软雅黑"/>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14750" y="711200"/>
            <a:ext cx="944563" cy="246063"/>
          </a:xfrm>
          <a:prstGeom prst="rect">
            <a:avLst/>
          </a:prstGeom>
          <a:ln>
            <a:solidFill>
              <a:schemeClr val="tx1">
                <a:lumMod val="65000"/>
                <a:lumOff val="35000"/>
              </a:schemeClr>
            </a:solidFill>
          </a:ln>
        </p:spPr>
        <p:txBody>
          <a:bodyPr wrap="none">
            <a:spAutoFit/>
          </a:bodyPr>
          <a:lstStyle/>
          <a:p>
            <a:pPr>
              <a:spcBef>
                <a:spcPts val="0"/>
              </a:spcBef>
              <a:spcAft>
                <a:spcPts val="0"/>
              </a:spcAft>
              <a:defRPr/>
            </a:pPr>
            <a:r>
              <a:rPr lang="en-US" altLang="zh-CN" sz="1000" dirty="0">
                <a:solidFill>
                  <a:schemeClr val="tx1">
                    <a:lumMod val="75000"/>
                    <a:lumOff val="25000"/>
                  </a:schemeClr>
                </a:solidFill>
                <a:latin typeface="微软雅黑" pitchFamily="34" charset="-122"/>
                <a:ea typeface="微软雅黑" pitchFamily="34" charset="-122"/>
                <a:sym typeface="Arial" pitchFamily="34" charset="0"/>
              </a:rPr>
              <a:t>Core Project</a:t>
            </a:r>
            <a:endParaRPr lang="en-US" altLang="zh-CN" sz="1000" dirty="0">
              <a:solidFill>
                <a:schemeClr val="tx1">
                  <a:lumMod val="75000"/>
                  <a:lumOff val="25000"/>
                </a:schemeClr>
              </a:solidFill>
              <a:latin typeface="微软雅黑" pitchFamily="34" charset="-122"/>
              <a:ea typeface="微软雅黑" pitchFamily="34" charset="-122"/>
              <a:sym typeface="Arial" pitchFamily="34" charset="0"/>
            </a:endParaRPr>
          </a:p>
        </p:txBody>
      </p:sp>
      <p:pic>
        <p:nvPicPr>
          <p:cNvPr id="6" name="图片 5" descr="图片1.png"/>
          <p:cNvPicPr>
            <a:picLocks noChangeAspect="1"/>
          </p:cNvPicPr>
          <p:nvPr/>
        </p:nvPicPr>
        <p:blipFill>
          <a:blip r:embed="rId1" cstate="screen"/>
          <a:stretch>
            <a:fillRect/>
          </a:stretch>
        </p:blipFill>
        <p:spPr>
          <a:xfrm>
            <a:off x="571472" y="1657295"/>
            <a:ext cx="3890990" cy="24004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矩形 6"/>
          <p:cNvSpPr>
            <a:spLocks noChangeArrowheads="1"/>
          </p:cNvSpPr>
          <p:nvPr/>
        </p:nvSpPr>
        <p:spPr bwMode="auto">
          <a:xfrm>
            <a:off x="4500563" y="3273425"/>
            <a:ext cx="4286250" cy="584200"/>
          </a:xfrm>
          <a:prstGeom prst="rect">
            <a:avLst/>
          </a:prstGeom>
          <a:noFill/>
          <a:ln w="9525">
            <a:noFill/>
            <a:miter lim="800000"/>
          </a:ln>
        </p:spPr>
        <p:txBody>
          <a:bodyPr>
            <a:spAutoFit/>
          </a:bodyPr>
          <a:lstStyle/>
          <a:p>
            <a:r>
              <a:rPr lang="zh-CN" altLang="en-US" sz="1600">
                <a:solidFill>
                  <a:srgbClr val="000000"/>
                </a:solidFill>
                <a:latin typeface="微软雅黑"/>
                <a:ea typeface="微软雅黑"/>
                <a:cs typeface="微软雅黑"/>
              </a:rPr>
              <a:t>为智能电网技术服务公司培训输送复合型高级工程技术人才项目。</a:t>
            </a:r>
            <a:endParaRPr lang="zh-CN" altLang="en-US" sz="1600">
              <a:solidFill>
                <a:srgbClr val="000000"/>
              </a:solidFill>
              <a:latin typeface="微软雅黑"/>
              <a:ea typeface="微软雅黑"/>
              <a:cs typeface="微软雅黑"/>
            </a:endParaRPr>
          </a:p>
        </p:txBody>
      </p:sp>
      <p:sp>
        <p:nvSpPr>
          <p:cNvPr id="8" name="矩形 7"/>
          <p:cNvSpPr>
            <a:spLocks noChangeArrowheads="1"/>
          </p:cNvSpPr>
          <p:nvPr/>
        </p:nvSpPr>
        <p:spPr bwMode="auto">
          <a:xfrm>
            <a:off x="4500563" y="2487613"/>
            <a:ext cx="4286250" cy="584200"/>
          </a:xfrm>
          <a:prstGeom prst="rect">
            <a:avLst/>
          </a:prstGeom>
          <a:noFill/>
          <a:ln w="9525">
            <a:noFill/>
            <a:miter lim="800000"/>
          </a:ln>
        </p:spPr>
        <p:txBody>
          <a:bodyPr>
            <a:spAutoFit/>
          </a:bodyPr>
          <a:lstStyle/>
          <a:p>
            <a:r>
              <a:rPr lang="zh-CN" altLang="en-US" sz="1600">
                <a:solidFill>
                  <a:srgbClr val="000000"/>
                </a:solidFill>
                <a:latin typeface="微软雅黑"/>
                <a:ea typeface="微软雅黑"/>
                <a:cs typeface="微软雅黑"/>
              </a:rPr>
              <a:t>针对国家新能源、新材料、信息化发展需要，建设所开设的一个新兴交叉学科专业。</a:t>
            </a:r>
            <a:endParaRPr lang="zh-CN" altLang="en-US" sz="1600">
              <a:solidFill>
                <a:srgbClr val="000000"/>
              </a:solidFill>
              <a:latin typeface="微软雅黑"/>
              <a:ea typeface="微软雅黑"/>
              <a:cs typeface="微软雅黑"/>
            </a:endParaRPr>
          </a:p>
        </p:txBody>
      </p:sp>
      <p:sp>
        <p:nvSpPr>
          <p:cNvPr id="13" name="矩形 12"/>
          <p:cNvSpPr/>
          <p:nvPr/>
        </p:nvSpPr>
        <p:spPr>
          <a:xfrm>
            <a:off x="4214810" y="1610019"/>
            <a:ext cx="4412252" cy="46166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ts val="0"/>
              </a:spcBef>
              <a:spcAft>
                <a:spcPts val="0"/>
              </a:spcAft>
              <a:defRPr/>
            </a:pPr>
            <a:r>
              <a:rPr lang="zh-CN" alt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软雅黑" pitchFamily="34" charset="-122"/>
                <a:ea typeface="微软雅黑" pitchFamily="34" charset="-122"/>
              </a:rPr>
              <a:t>智能电网技术工程师项目</a:t>
            </a:r>
            <a:endParaRPr lang="zh-CN" alt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软雅黑" pitchFamily="34" charset="-122"/>
              <a:ea typeface="微软雅黑" pitchFamily="34" charset="-122"/>
            </a:endParaRPr>
          </a:p>
        </p:txBody>
      </p:sp>
      <p:sp>
        <p:nvSpPr>
          <p:cNvPr id="4" name="矩形 3"/>
          <p:cNvSpPr>
            <a:spLocks noChangeArrowheads="1"/>
          </p:cNvSpPr>
          <p:nvPr/>
        </p:nvSpPr>
        <p:spPr bwMode="auto">
          <a:xfrm>
            <a:off x="1477963" y="434975"/>
            <a:ext cx="2236787" cy="1311275"/>
          </a:xfrm>
          <a:prstGeom prst="rect">
            <a:avLst/>
          </a:prstGeom>
          <a:noFill/>
          <a:ln w="9525">
            <a:noFill/>
            <a:miter lim="800000"/>
          </a:ln>
        </p:spPr>
        <p:txBody>
          <a:bodyPr>
            <a:spAutoFit/>
          </a:bodyPr>
          <a:lstStyle/>
          <a:p>
            <a:r>
              <a:rPr lang="en-US" altLang="zh-CN" sz="4000">
                <a:solidFill>
                  <a:srgbClr val="595959"/>
                </a:solidFill>
                <a:latin typeface="微软雅黑"/>
                <a:ea typeface="微软雅黑"/>
                <a:cs typeface="微软雅黑"/>
              </a:rPr>
              <a:t>2015</a:t>
            </a:r>
            <a:r>
              <a:rPr lang="zh-CN" altLang="en-US" sz="4000">
                <a:solidFill>
                  <a:srgbClr val="595959"/>
                </a:solidFill>
                <a:latin typeface="微软雅黑"/>
                <a:ea typeface="微软雅黑"/>
                <a:cs typeface="微软雅黑"/>
              </a:rPr>
              <a:t>核心项目展示</a:t>
            </a:r>
            <a:endParaRPr lang="zh-CN" altLang="en-US" sz="4000">
              <a:solidFill>
                <a:srgbClr val="595959"/>
              </a:solidFill>
              <a:latin typeface="微软雅黑"/>
              <a:ea typeface="微软雅黑"/>
              <a:cs typeface="微软雅黑"/>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par>
                          <p:cTn id="25" fill="hold">
                            <p:stCondLst>
                              <p:cond delay="3500"/>
                            </p:stCondLst>
                            <p:childTnLst>
                              <p:par>
                                <p:cTn id="26" presetID="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3" name="文本框 128"/>
          <p:cNvSpPr txBox="1"/>
          <p:nvPr/>
        </p:nvSpPr>
        <p:spPr>
          <a:xfrm>
            <a:off x="3357554" y="4425749"/>
            <a:ext cx="2348319" cy="646331"/>
          </a:xfrm>
          <a:prstGeom prst="rect">
            <a:avLst/>
          </a:prstGeom>
          <a:noFill/>
        </p:spPr>
        <p:txBody>
          <a:bodyPr>
            <a:spAutoFit/>
          </a:bodyPr>
          <a:lstStyle/>
          <a:p>
            <a:pPr algn="ctr">
              <a:spcBef>
                <a:spcPts val="0"/>
              </a:spcBef>
              <a:spcAft>
                <a:spcPts val="0"/>
              </a:spcAft>
              <a:defRPr/>
            </a:pPr>
            <a:r>
              <a:rPr lang="zh-CN" alt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微软雅黑" pitchFamily="34" charset="-122"/>
                <a:ea typeface="微软雅黑" pitchFamily="34" charset="-122"/>
              </a:rPr>
              <a:t>扫码关注</a:t>
            </a:r>
            <a:endParaRPr lang="zh-CN" alt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微软雅黑" pitchFamily="34" charset="-122"/>
              <a:ea typeface="微软雅黑" pitchFamily="34" charset="-122"/>
            </a:endParaRPr>
          </a:p>
        </p:txBody>
      </p:sp>
      <p:sp>
        <p:nvSpPr>
          <p:cNvPr id="58371" name="文本框 129"/>
          <p:cNvSpPr txBox="1">
            <a:spLocks noChangeArrowheads="1"/>
          </p:cNvSpPr>
          <p:nvPr/>
        </p:nvSpPr>
        <p:spPr bwMode="auto">
          <a:xfrm>
            <a:off x="3805238" y="3770313"/>
            <a:ext cx="1720850" cy="230187"/>
          </a:xfrm>
          <a:prstGeom prst="rect">
            <a:avLst/>
          </a:prstGeom>
          <a:noFill/>
          <a:ln w="9525">
            <a:noFill/>
            <a:miter lim="800000"/>
          </a:ln>
        </p:spPr>
        <p:txBody>
          <a:bodyPr>
            <a:spAutoFit/>
          </a:bodyPr>
          <a:lstStyle/>
          <a:p>
            <a:pPr algn="just"/>
            <a:endParaRPr lang="zh-CN" altLang="en-US" sz="900">
              <a:solidFill>
                <a:srgbClr val="7F7F7F"/>
              </a:solidFill>
              <a:latin typeface="微软雅黑"/>
              <a:ea typeface="微软雅黑"/>
              <a:cs typeface="微软雅黑"/>
            </a:endParaRPr>
          </a:p>
        </p:txBody>
      </p:sp>
      <p:pic>
        <p:nvPicPr>
          <p:cNvPr id="58372" name="图片 14" descr="二维码.png"/>
          <p:cNvPicPr>
            <a:picLocks noChangeAspect="1"/>
          </p:cNvPicPr>
          <p:nvPr/>
        </p:nvPicPr>
        <p:blipFill>
          <a:blip r:embed="rId1"/>
          <a:srcRect/>
          <a:stretch>
            <a:fillRect/>
          </a:stretch>
        </p:blipFill>
        <p:spPr bwMode="auto">
          <a:xfrm>
            <a:off x="2500313" y="571500"/>
            <a:ext cx="4210050" cy="3929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srgbClr val="C00000"/>
              </a:solidFill>
            </a:endParaRPr>
          </a:p>
        </p:txBody>
      </p:sp>
      <p:sp>
        <p:nvSpPr>
          <p:cNvPr id="5" name="文本框 29"/>
          <p:cNvSpPr>
            <a:spLocks noChangeArrowheads="1"/>
          </p:cNvSpPr>
          <p:nvPr/>
        </p:nvSpPr>
        <p:spPr bwMode="auto">
          <a:xfrm>
            <a:off x="3816350" y="2219325"/>
            <a:ext cx="1474788" cy="747713"/>
          </a:xfrm>
          <a:prstGeom prst="rect">
            <a:avLst/>
          </a:prstGeom>
          <a:noFill/>
          <a:ln w="9525">
            <a:noFill/>
            <a:miter lim="800000"/>
          </a:ln>
        </p:spPr>
        <p:txBody>
          <a:bodyPr wrap="none" lIns="68577" tIns="34289" rIns="68577" bIns="34289">
            <a:spAutoFit/>
          </a:bodyPr>
          <a:lstStyle/>
          <a:p>
            <a:r>
              <a:rPr lang="en-US" altLang="zh-CN" sz="4400">
                <a:solidFill>
                  <a:schemeClr val="bg1"/>
                </a:solidFill>
                <a:latin typeface="Haettenschweiler"/>
                <a:ea typeface="微软雅黑"/>
                <a:cs typeface="Calibri" pitchFamily="34" charset="0"/>
                <a:sym typeface="Calibri" pitchFamily="34" charset="0"/>
              </a:rPr>
              <a:t>THE END</a:t>
            </a:r>
            <a:endParaRPr lang="zh-CN" altLang="en-US" sz="4400">
              <a:solidFill>
                <a:schemeClr val="bg1"/>
              </a:solidFill>
              <a:latin typeface="Haettenschweiler"/>
              <a:ea typeface="微软雅黑"/>
              <a:cs typeface="Calibri" pitchFamily="34" charset="0"/>
              <a:sym typeface="宋体" charset="-122"/>
            </a:endParaRPr>
          </a:p>
        </p:txBody>
      </p:sp>
      <p:sp>
        <p:nvSpPr>
          <p:cNvPr id="7" name="Freeform 5"/>
          <p:cNvSpPr>
            <a:spLocks noEditPoints="1"/>
          </p:cNvSpPr>
          <p:nvPr/>
        </p:nvSpPr>
        <p:spPr bwMode="auto">
          <a:xfrm>
            <a:off x="4249738" y="1014413"/>
            <a:ext cx="417512" cy="1263650"/>
          </a:xfrm>
          <a:custGeom>
            <a:avLst/>
            <a:gdLst>
              <a:gd name="T0" fmla="*/ 2147483647 w 168"/>
              <a:gd name="T1" fmla="*/ 2147483647 h 508"/>
              <a:gd name="T2" fmla="*/ 2147483647 w 168"/>
              <a:gd name="T3" fmla="*/ 2147483647 h 508"/>
              <a:gd name="T4" fmla="*/ 2147483647 w 168"/>
              <a:gd name="T5" fmla="*/ 2147483647 h 508"/>
              <a:gd name="T6" fmla="*/ 2147483647 w 168"/>
              <a:gd name="T7" fmla="*/ 2147483647 h 508"/>
              <a:gd name="T8" fmla="*/ 2147483647 w 168"/>
              <a:gd name="T9" fmla="*/ 2147483647 h 508"/>
              <a:gd name="T10" fmla="*/ 2147483647 w 168"/>
              <a:gd name="T11" fmla="*/ 2147483647 h 508"/>
              <a:gd name="T12" fmla="*/ 2147483647 w 168"/>
              <a:gd name="T13" fmla="*/ 0 h 508"/>
              <a:gd name="T14" fmla="*/ 2147483647 w 168"/>
              <a:gd name="T15" fmla="*/ 2147483647 h 508"/>
              <a:gd name="T16" fmla="*/ 2147483647 w 168"/>
              <a:gd name="T17" fmla="*/ 2147483647 h 508"/>
              <a:gd name="T18" fmla="*/ 2147483647 w 168"/>
              <a:gd name="T19" fmla="*/ 2147483647 h 508"/>
              <a:gd name="T20" fmla="*/ 2147483647 w 168"/>
              <a:gd name="T21" fmla="*/ 2147483647 h 508"/>
              <a:gd name="T22" fmla="*/ 2147483647 w 168"/>
              <a:gd name="T23" fmla="*/ 2147483647 h 508"/>
              <a:gd name="T24" fmla="*/ 2147483647 w 168"/>
              <a:gd name="T25" fmla="*/ 2147483647 h 508"/>
              <a:gd name="T26" fmla="*/ 2147483647 w 168"/>
              <a:gd name="T27" fmla="*/ 2147483647 h 508"/>
              <a:gd name="T28" fmla="*/ 2147483647 w 168"/>
              <a:gd name="T29" fmla="*/ 2147483647 h 508"/>
              <a:gd name="T30" fmla="*/ 2147483647 w 168"/>
              <a:gd name="T31" fmla="*/ 2147483647 h 508"/>
              <a:gd name="T32" fmla="*/ 2147483647 w 168"/>
              <a:gd name="T33" fmla="*/ 2147483647 h 508"/>
              <a:gd name="T34" fmla="*/ 2147483647 w 168"/>
              <a:gd name="T35" fmla="*/ 2147483647 h 508"/>
              <a:gd name="T36" fmla="*/ 2147483647 w 168"/>
              <a:gd name="T37" fmla="*/ 2147483647 h 508"/>
              <a:gd name="T38" fmla="*/ 2147483647 w 168"/>
              <a:gd name="T39" fmla="*/ 2147483647 h 508"/>
              <a:gd name="T40" fmla="*/ 2147483647 w 168"/>
              <a:gd name="T41" fmla="*/ 2147483647 h 508"/>
              <a:gd name="T42" fmla="*/ 2147483647 w 168"/>
              <a:gd name="T43" fmla="*/ 2147483647 h 508"/>
              <a:gd name="T44" fmla="*/ 2147483647 w 168"/>
              <a:gd name="T45" fmla="*/ 2147483647 h 508"/>
              <a:gd name="T46" fmla="*/ 2147483647 w 168"/>
              <a:gd name="T47" fmla="*/ 2147483647 h 508"/>
              <a:gd name="T48" fmla="*/ 2147483647 w 168"/>
              <a:gd name="T49" fmla="*/ 2147483647 h 508"/>
              <a:gd name="T50" fmla="*/ 2147483647 w 168"/>
              <a:gd name="T51" fmla="*/ 2147483647 h 508"/>
              <a:gd name="T52" fmla="*/ 0 w 168"/>
              <a:gd name="T53" fmla="*/ 2147483647 h 508"/>
              <a:gd name="T54" fmla="*/ 0 w 168"/>
              <a:gd name="T55" fmla="*/ 2147483647 h 508"/>
              <a:gd name="T56" fmla="*/ 2147483647 w 168"/>
              <a:gd name="T57" fmla="*/ 2147483647 h 508"/>
              <a:gd name="T58" fmla="*/ 2147483647 w 168"/>
              <a:gd name="T59" fmla="*/ 2147483647 h 508"/>
              <a:gd name="T60" fmla="*/ 2147483647 w 168"/>
              <a:gd name="T61" fmla="*/ 2147483647 h 508"/>
              <a:gd name="T62" fmla="*/ 2147483647 w 168"/>
              <a:gd name="T63" fmla="*/ 2147483647 h 5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
              <a:gd name="T97" fmla="*/ 0 h 508"/>
              <a:gd name="T98" fmla="*/ 168 w 168"/>
              <a:gd name="T99" fmla="*/ 508 h 5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chemeClr val="bg1"/>
          </a:solidFill>
          <a:ln w="9525">
            <a:noFill/>
            <a:miter lim="800000"/>
          </a:ln>
        </p:spPr>
        <p:txBody>
          <a:bodyPr/>
          <a:lstStyle/>
          <a:p>
            <a:endParaRPr lang="en-US" altLang="zh-CN">
              <a:latin typeface="Calibri" pitchFamily="34" charset="0"/>
            </a:endParaRPr>
          </a:p>
        </p:txBody>
      </p:sp>
      <p:grpSp>
        <p:nvGrpSpPr>
          <p:cNvPr id="2" name="组合 1"/>
          <p:cNvGrpSpPr/>
          <p:nvPr/>
        </p:nvGrpSpPr>
        <p:grpSpPr>
          <a:xfrm>
            <a:off x="2929411" y="-588265"/>
            <a:ext cx="3079751" cy="2085976"/>
            <a:chOff x="5020641" y="771550"/>
            <a:chExt cx="3079751" cy="2085976"/>
          </a:xfrm>
          <a:solidFill>
            <a:srgbClr val="FFFFFF">
              <a:alpha val="40000"/>
            </a:srgbClr>
          </a:solidFill>
        </p:grpSpPr>
        <p:sp>
          <p:nvSpPr>
            <p:cNvPr id="8" name="Freeform 6"/>
            <p:cNvSpPr>
              <a:spLocks noEditPoints="1"/>
            </p:cNvSpPr>
            <p:nvPr/>
          </p:nvSpPr>
          <p:spPr bwMode="auto">
            <a:xfrm>
              <a:off x="6793879" y="1893913"/>
              <a:ext cx="317500" cy="963613"/>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9" name="Freeform 7"/>
            <p:cNvSpPr>
              <a:spLocks noEditPoints="1"/>
            </p:cNvSpPr>
            <p:nvPr/>
          </p:nvSpPr>
          <p:spPr bwMode="auto">
            <a:xfrm>
              <a:off x="5971554" y="1893913"/>
              <a:ext cx="317500" cy="963613"/>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10" name="Freeform 8"/>
            <p:cNvSpPr>
              <a:spLocks noEditPoints="1"/>
            </p:cNvSpPr>
            <p:nvPr/>
          </p:nvSpPr>
          <p:spPr bwMode="auto">
            <a:xfrm>
              <a:off x="6438279" y="1585938"/>
              <a:ext cx="242888" cy="738188"/>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11" name="Freeform 9"/>
            <p:cNvSpPr>
              <a:spLocks noEditPoints="1"/>
            </p:cNvSpPr>
            <p:nvPr/>
          </p:nvSpPr>
          <p:spPr bwMode="auto">
            <a:xfrm>
              <a:off x="7163766" y="1585938"/>
              <a:ext cx="242888" cy="738188"/>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12" name="Freeform 10"/>
            <p:cNvSpPr>
              <a:spLocks noEditPoints="1"/>
            </p:cNvSpPr>
            <p:nvPr/>
          </p:nvSpPr>
          <p:spPr bwMode="auto">
            <a:xfrm>
              <a:off x="5723904" y="1585938"/>
              <a:ext cx="242888" cy="738188"/>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13" name="Freeform 11"/>
            <p:cNvSpPr>
              <a:spLocks noEditPoints="1"/>
            </p:cNvSpPr>
            <p:nvPr/>
          </p:nvSpPr>
          <p:spPr bwMode="auto">
            <a:xfrm>
              <a:off x="6192216" y="1265263"/>
              <a:ext cx="203200" cy="61753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14" name="Freeform 12"/>
            <p:cNvSpPr>
              <a:spLocks noEditPoints="1"/>
            </p:cNvSpPr>
            <p:nvPr/>
          </p:nvSpPr>
          <p:spPr bwMode="auto">
            <a:xfrm>
              <a:off x="6806579" y="1265263"/>
              <a:ext cx="203200" cy="61753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15" name="Freeform 13"/>
            <p:cNvSpPr>
              <a:spLocks noEditPoints="1"/>
            </p:cNvSpPr>
            <p:nvPr/>
          </p:nvSpPr>
          <p:spPr bwMode="auto">
            <a:xfrm>
              <a:off x="5466729" y="1265263"/>
              <a:ext cx="204788" cy="617538"/>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16" name="Freeform 14"/>
            <p:cNvSpPr>
              <a:spLocks noEditPoints="1"/>
            </p:cNvSpPr>
            <p:nvPr/>
          </p:nvSpPr>
          <p:spPr bwMode="auto">
            <a:xfrm>
              <a:off x="7428879" y="1265263"/>
              <a:ext cx="203200" cy="61753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17" name="Freeform 15"/>
            <p:cNvSpPr>
              <a:spLocks noEditPoints="1"/>
            </p:cNvSpPr>
            <p:nvPr/>
          </p:nvSpPr>
          <p:spPr bwMode="auto">
            <a:xfrm>
              <a:off x="6476379" y="1001738"/>
              <a:ext cx="165100" cy="503238"/>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18" name="Freeform 16"/>
            <p:cNvSpPr>
              <a:spLocks noEditPoints="1"/>
            </p:cNvSpPr>
            <p:nvPr/>
          </p:nvSpPr>
          <p:spPr bwMode="auto">
            <a:xfrm>
              <a:off x="7085979" y="1001738"/>
              <a:ext cx="166688" cy="503238"/>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19" name="Freeform 17"/>
            <p:cNvSpPr>
              <a:spLocks noEditPoints="1"/>
            </p:cNvSpPr>
            <p:nvPr/>
          </p:nvSpPr>
          <p:spPr bwMode="auto">
            <a:xfrm>
              <a:off x="7687641" y="1001738"/>
              <a:ext cx="166688" cy="503238"/>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20" name="Freeform 18"/>
            <p:cNvSpPr>
              <a:spLocks noEditPoints="1"/>
            </p:cNvSpPr>
            <p:nvPr/>
          </p:nvSpPr>
          <p:spPr bwMode="auto">
            <a:xfrm>
              <a:off x="5857254" y="1001738"/>
              <a:ext cx="166688" cy="503238"/>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21" name="Freeform 19"/>
            <p:cNvSpPr>
              <a:spLocks noEditPoints="1"/>
            </p:cNvSpPr>
            <p:nvPr/>
          </p:nvSpPr>
          <p:spPr bwMode="auto">
            <a:xfrm>
              <a:off x="5255591" y="1001738"/>
              <a:ext cx="166688" cy="503238"/>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22" name="Freeform 20"/>
            <p:cNvSpPr>
              <a:spLocks noEditPoints="1"/>
            </p:cNvSpPr>
            <p:nvPr/>
          </p:nvSpPr>
          <p:spPr bwMode="auto">
            <a:xfrm>
              <a:off x="5020641" y="771550"/>
              <a:ext cx="153988" cy="469900"/>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23" name="Freeform 21"/>
            <p:cNvSpPr>
              <a:spLocks noEditPoints="1"/>
            </p:cNvSpPr>
            <p:nvPr/>
          </p:nvSpPr>
          <p:spPr bwMode="auto">
            <a:xfrm>
              <a:off x="5606429" y="771550"/>
              <a:ext cx="157163" cy="469900"/>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24" name="Freeform 22"/>
            <p:cNvSpPr>
              <a:spLocks noEditPoints="1"/>
            </p:cNvSpPr>
            <p:nvPr/>
          </p:nvSpPr>
          <p:spPr bwMode="auto">
            <a:xfrm>
              <a:off x="6201741" y="771550"/>
              <a:ext cx="157163" cy="469900"/>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25" name="Freeform 23"/>
            <p:cNvSpPr>
              <a:spLocks noEditPoints="1"/>
            </p:cNvSpPr>
            <p:nvPr/>
          </p:nvSpPr>
          <p:spPr bwMode="auto">
            <a:xfrm>
              <a:off x="6771654" y="771550"/>
              <a:ext cx="155575" cy="469900"/>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26" name="Freeform 24"/>
            <p:cNvSpPr>
              <a:spLocks noEditPoints="1"/>
            </p:cNvSpPr>
            <p:nvPr/>
          </p:nvSpPr>
          <p:spPr bwMode="auto">
            <a:xfrm>
              <a:off x="7359029" y="771550"/>
              <a:ext cx="157163" cy="469900"/>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grpFill/>
            <a:ln>
              <a:noFill/>
            </a:ln>
          </p:spPr>
          <p:txBody>
            <a:bodyPr/>
            <a:lstStyle/>
            <a:p>
              <a:pPr>
                <a:spcBef>
                  <a:spcPts val="0"/>
                </a:spcBef>
                <a:spcAft>
                  <a:spcPts val="0"/>
                </a:spcAft>
                <a:defRPr/>
              </a:pPr>
              <a:endParaRPr lang="en-US">
                <a:latin typeface="+mn-lt"/>
                <a:ea typeface="+mn-ea"/>
              </a:endParaRPr>
            </a:p>
          </p:txBody>
        </p:sp>
        <p:sp>
          <p:nvSpPr>
            <p:cNvPr id="27" name="Freeform 25"/>
            <p:cNvSpPr>
              <a:spLocks noEditPoints="1"/>
            </p:cNvSpPr>
            <p:nvPr/>
          </p:nvSpPr>
          <p:spPr bwMode="auto">
            <a:xfrm>
              <a:off x="7943229" y="771550"/>
              <a:ext cx="157163" cy="469900"/>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grpFill/>
            <a:ln>
              <a:noFill/>
            </a:ln>
          </p:spPr>
          <p:txBody>
            <a:bodyPr/>
            <a:lstStyle/>
            <a:p>
              <a:pPr>
                <a:spcBef>
                  <a:spcPts val="0"/>
                </a:spcBef>
                <a:spcAft>
                  <a:spcPts val="0"/>
                </a:spcAft>
                <a:defRPr/>
              </a:pPr>
              <a:endParaRPr lang="en-US">
                <a:latin typeface="+mn-lt"/>
                <a:ea typeface="+mn-ea"/>
              </a:endParaRPr>
            </a:p>
          </p:txBody>
        </p:sp>
      </p:grpSp>
      <p:sp>
        <p:nvSpPr>
          <p:cNvPr id="28" name="TextBox 37"/>
          <p:cNvSpPr>
            <a:spLocks noChangeArrowheads="1"/>
          </p:cNvSpPr>
          <p:nvPr/>
        </p:nvSpPr>
        <p:spPr bwMode="auto">
          <a:xfrm>
            <a:off x="3887788" y="3786188"/>
            <a:ext cx="1296987" cy="284162"/>
          </a:xfrm>
          <a:prstGeom prst="rect">
            <a:avLst/>
          </a:prstGeom>
          <a:noFill/>
          <a:ln w="9525">
            <a:solidFill>
              <a:schemeClr val="bg1"/>
            </a:solidFill>
            <a:bevel/>
          </a:ln>
        </p:spPr>
        <p:txBody>
          <a:bodyPr lIns="68573" tIns="34288" rIns="68573" bIns="34288">
            <a:spAutoFit/>
          </a:bodyPr>
          <a:lstStyle/>
          <a:p>
            <a:pPr algn="ctr"/>
            <a:r>
              <a:rPr lang="zh-CN" altLang="en-US" sz="1400">
                <a:solidFill>
                  <a:schemeClr val="bg1"/>
                </a:solidFill>
                <a:latin typeface="微软雅黑"/>
                <a:ea typeface="微软雅黑"/>
                <a:cs typeface="微软雅黑"/>
                <a:sym typeface="Arial" charset="0"/>
              </a:rPr>
              <a:t>谢谢欣赏</a:t>
            </a:r>
            <a:endParaRPr lang="zh-CN" altLang="en-US" sz="1400">
              <a:solidFill>
                <a:schemeClr val="bg1"/>
              </a:solidFill>
              <a:latin typeface="微软雅黑"/>
              <a:ea typeface="微软雅黑"/>
              <a:cs typeface="微软雅黑"/>
            </a:endParaRPr>
          </a:p>
        </p:txBody>
      </p:sp>
      <p:sp>
        <p:nvSpPr>
          <p:cNvPr id="29" name="TextBox 30"/>
          <p:cNvSpPr txBox="1">
            <a:spLocks noChangeArrowheads="1"/>
          </p:cNvSpPr>
          <p:nvPr/>
        </p:nvSpPr>
        <p:spPr bwMode="auto">
          <a:xfrm>
            <a:off x="3444875" y="3008313"/>
            <a:ext cx="3168650" cy="287337"/>
          </a:xfrm>
          <a:prstGeom prst="rect">
            <a:avLst/>
          </a:prstGeom>
          <a:noFill/>
          <a:ln w="9525">
            <a:noFill/>
            <a:miter lim="800000"/>
          </a:ln>
        </p:spPr>
        <p:txBody>
          <a:bodyPr>
            <a:spAutoFit/>
          </a:bodyPr>
          <a:lstStyle/>
          <a:p>
            <a:r>
              <a:rPr lang="zh-CN" altLang="en-US" sz="1200">
                <a:solidFill>
                  <a:schemeClr val="bg1"/>
                </a:solidFill>
                <a:latin typeface="微软雅黑"/>
                <a:ea typeface="微软雅黑"/>
                <a:cs typeface="微软雅黑"/>
                <a:sym typeface="+mn-ea"/>
              </a:rPr>
              <a:t>中国人力资源联合开发集团有限公司</a:t>
            </a:r>
            <a:endParaRPr lang="zh-CN" altLang="en-US" sz="1200">
              <a:solidFill>
                <a:schemeClr val="bg1"/>
              </a:solidFill>
              <a:latin typeface="微软雅黑"/>
              <a:ea typeface="微软雅黑"/>
              <a:cs typeface="微软雅黑"/>
              <a:sym typeface="+mn-ea"/>
            </a:endParaRPr>
          </a:p>
        </p:txBody>
      </p:sp>
      <p:sp>
        <p:nvSpPr>
          <p:cNvPr id="30" name="TextBox 29"/>
          <p:cNvSpPr txBox="1">
            <a:spLocks noChangeArrowheads="1"/>
          </p:cNvSpPr>
          <p:nvPr/>
        </p:nvSpPr>
        <p:spPr bwMode="auto">
          <a:xfrm>
            <a:off x="3444875" y="3232150"/>
            <a:ext cx="3770313" cy="287338"/>
          </a:xfrm>
          <a:prstGeom prst="rect">
            <a:avLst/>
          </a:prstGeom>
          <a:noFill/>
          <a:ln w="9525">
            <a:noFill/>
            <a:miter lim="800000"/>
          </a:ln>
        </p:spPr>
        <p:txBody>
          <a:bodyPr>
            <a:spAutoFit/>
          </a:bodyPr>
          <a:lstStyle/>
          <a:p>
            <a:r>
              <a:rPr lang="zh-CN" altLang="en-US" sz="1200">
                <a:solidFill>
                  <a:schemeClr val="bg1"/>
                </a:solidFill>
                <a:latin typeface="微软雅黑"/>
                <a:ea typeface="微软雅黑"/>
                <a:cs typeface="微软雅黑"/>
                <a:sym typeface="+mn-ea"/>
              </a:rPr>
              <a:t>汇人聚德（北京）人力资源有限公司</a:t>
            </a:r>
            <a:endParaRPr lang="zh-CN" altLang="en-US" sz="1200">
              <a:solidFill>
                <a:schemeClr val="bg1"/>
              </a:solidFill>
              <a:latin typeface="微软雅黑"/>
              <a:ea typeface="微软雅黑"/>
              <a:cs typeface="微软雅黑"/>
              <a:sym typeface="+mn-ea"/>
            </a:endParaRPr>
          </a:p>
        </p:txBody>
      </p:sp>
      <p:sp>
        <p:nvSpPr>
          <p:cNvPr id="31" name="椭圆 30"/>
          <p:cNvSpPr/>
          <p:nvPr/>
        </p:nvSpPr>
        <p:spPr>
          <a:xfrm>
            <a:off x="2928938" y="2928938"/>
            <a:ext cx="500062" cy="500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pic>
        <p:nvPicPr>
          <p:cNvPr id="32" name="图片 31"/>
          <p:cNvPicPr>
            <a:picLocks noChangeAspect="1"/>
          </p:cNvPicPr>
          <p:nvPr/>
        </p:nvPicPr>
        <p:blipFill>
          <a:blip r:embed="rId1"/>
          <a:srcRect/>
          <a:stretch>
            <a:fillRect/>
          </a:stretch>
        </p:blipFill>
        <p:spPr bwMode="auto">
          <a:xfrm>
            <a:off x="2857500" y="2928938"/>
            <a:ext cx="642938" cy="6429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3" presetClass="entr" presetSubtype="3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strVal val="(6*min(max(#ppt_w*#ppt_h,.3),1)-7.4)/-.7*#ppt_w"/>
                                          </p:val>
                                        </p:tav>
                                        <p:tav tm="100000">
                                          <p:val>
                                            <p:strVal val="#ppt_w"/>
                                          </p:val>
                                        </p:tav>
                                      </p:tavLst>
                                    </p:anim>
                                    <p:anim calcmode="lin" valueType="num">
                                      <p:cBhvr>
                                        <p:cTn id="18" dur="2000" fill="hold"/>
                                        <p:tgtEl>
                                          <p:spTgt spid="5"/>
                                        </p:tgtEl>
                                        <p:attrNameLst>
                                          <p:attrName>ppt_h</p:attrName>
                                        </p:attrNameLst>
                                      </p:cBhvr>
                                      <p:tavLst>
                                        <p:tav tm="0">
                                          <p:val>
                                            <p:strVal val="(6*min(max(#ppt_w*#ppt_h,.3),1)-7.4)/-.7*#ppt_h"/>
                                          </p:val>
                                        </p:tav>
                                        <p:tav tm="100000">
                                          <p:val>
                                            <p:strVal val="#ppt_h"/>
                                          </p:val>
                                        </p:tav>
                                      </p:tavLst>
                                    </p:anim>
                                    <p:anim calcmode="lin" valueType="num">
                                      <p:cBhvr>
                                        <p:cTn id="19" dur="2000" fill="hold"/>
                                        <p:tgtEl>
                                          <p:spTgt spid="5"/>
                                        </p:tgtEl>
                                        <p:attrNameLst>
                                          <p:attrName>ppt_x</p:attrName>
                                        </p:attrNameLst>
                                      </p:cBhvr>
                                      <p:tavLst>
                                        <p:tav tm="0">
                                          <p:val>
                                            <p:fltVal val="0.5"/>
                                          </p:val>
                                        </p:tav>
                                        <p:tav tm="100000">
                                          <p:val>
                                            <p:strVal val="#ppt_x"/>
                                          </p:val>
                                        </p:tav>
                                      </p:tavLst>
                                    </p:anim>
                                    <p:anim calcmode="lin" valueType="num">
                                      <p:cBhvr>
                                        <p:cTn id="20" dur="20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3000"/>
                            </p:stCondLst>
                            <p:childTnLst>
                              <p:par>
                                <p:cTn id="22" presetID="12" presetClass="entr" presetSubtype="4" fill="hold" grpId="0" nodeType="afterEffect">
                                  <p:stCondLst>
                                    <p:cond delay="5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2000"/>
                                        <p:tgtEl>
                                          <p:spTgt spid="28"/>
                                        </p:tgtEl>
                                        <p:attrNameLst>
                                          <p:attrName>ppt_y</p:attrName>
                                        </p:attrNameLst>
                                      </p:cBhvr>
                                      <p:tavLst>
                                        <p:tav tm="0">
                                          <p:val>
                                            <p:strVal val="#ppt_y+#ppt_h*1.125000"/>
                                          </p:val>
                                        </p:tav>
                                        <p:tav tm="100000">
                                          <p:val>
                                            <p:strVal val="#ppt_y"/>
                                          </p:val>
                                        </p:tav>
                                      </p:tavLst>
                                    </p:anim>
                                    <p:animEffect transition="in" filter="wipe(up)">
                                      <p:cBhvr>
                                        <p:cTn id="25" dur="2000"/>
                                        <p:tgtEl>
                                          <p:spTgt spid="28"/>
                                        </p:tgtEl>
                                      </p:cBhvr>
                                    </p:animEffect>
                                  </p:childTnLst>
                                </p:cTn>
                              </p:par>
                            </p:childTnLst>
                          </p:cTn>
                        </p:par>
                        <p:par>
                          <p:cTn id="26" fill="hold">
                            <p:stCondLst>
                              <p:cond delay="5500"/>
                            </p:stCondLst>
                            <p:childTnLst>
                              <p:par>
                                <p:cTn id="27" presetID="35"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2000"/>
                                        <p:tgtEl>
                                          <p:spTgt spid="32"/>
                                        </p:tgtEl>
                                      </p:cBhvr>
                                    </p:animEffect>
                                    <p:anim calcmode="lin" valueType="num">
                                      <p:cBhvr>
                                        <p:cTn id="30" dur="2000" fill="hold"/>
                                        <p:tgtEl>
                                          <p:spTgt spid="32"/>
                                        </p:tgtEl>
                                        <p:attrNameLst>
                                          <p:attrName>style.rotation</p:attrName>
                                        </p:attrNameLst>
                                      </p:cBhvr>
                                      <p:tavLst>
                                        <p:tav tm="0">
                                          <p:val>
                                            <p:fltVal val="720"/>
                                          </p:val>
                                        </p:tav>
                                        <p:tav tm="100000">
                                          <p:val>
                                            <p:fltVal val="0"/>
                                          </p:val>
                                        </p:tav>
                                      </p:tavLst>
                                    </p:anim>
                                    <p:anim calcmode="lin" valueType="num">
                                      <p:cBhvr>
                                        <p:cTn id="31" dur="2000" fill="hold"/>
                                        <p:tgtEl>
                                          <p:spTgt spid="32"/>
                                        </p:tgtEl>
                                        <p:attrNameLst>
                                          <p:attrName>ppt_h</p:attrName>
                                        </p:attrNameLst>
                                      </p:cBhvr>
                                      <p:tavLst>
                                        <p:tav tm="0">
                                          <p:val>
                                            <p:fltVal val="0"/>
                                          </p:val>
                                        </p:tav>
                                        <p:tav tm="100000">
                                          <p:val>
                                            <p:strVal val="#ppt_h"/>
                                          </p:val>
                                        </p:tav>
                                      </p:tavLst>
                                    </p:anim>
                                    <p:anim calcmode="lin" valueType="num">
                                      <p:cBhvr>
                                        <p:cTn id="32" dur="2000" fill="hold"/>
                                        <p:tgtEl>
                                          <p:spTgt spid="32"/>
                                        </p:tgtEl>
                                        <p:attrNameLst>
                                          <p:attrName>ppt_w</p:attrName>
                                        </p:attrNameLst>
                                      </p:cBhvr>
                                      <p:tavLst>
                                        <p:tav tm="0">
                                          <p:val>
                                            <p:fltVal val="0"/>
                                          </p:val>
                                        </p:tav>
                                        <p:tav tm="100000">
                                          <p:val>
                                            <p:strVal val="#ppt_w"/>
                                          </p:val>
                                        </p:tav>
                                      </p:tavLst>
                                    </p:anim>
                                  </p:childTnLst>
                                </p:cTn>
                              </p:par>
                            </p:childTnLst>
                          </p:cTn>
                        </p:par>
                        <p:par>
                          <p:cTn id="33" fill="hold">
                            <p:stCondLst>
                              <p:cond delay="7500"/>
                            </p:stCondLst>
                            <p:childTnLst>
                              <p:par>
                                <p:cTn id="34" presetID="42"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2000"/>
                                        <p:tgtEl>
                                          <p:spTgt spid="29"/>
                                        </p:tgtEl>
                                      </p:cBhvr>
                                    </p:animEffect>
                                    <p:anim calcmode="lin" valueType="num">
                                      <p:cBhvr>
                                        <p:cTn id="37" dur="2000" fill="hold"/>
                                        <p:tgtEl>
                                          <p:spTgt spid="29"/>
                                        </p:tgtEl>
                                        <p:attrNameLst>
                                          <p:attrName>ppt_x</p:attrName>
                                        </p:attrNameLst>
                                      </p:cBhvr>
                                      <p:tavLst>
                                        <p:tav tm="0">
                                          <p:val>
                                            <p:strVal val="#ppt_x"/>
                                          </p:val>
                                        </p:tav>
                                        <p:tav tm="100000">
                                          <p:val>
                                            <p:strVal val="#ppt_x"/>
                                          </p:val>
                                        </p:tav>
                                      </p:tavLst>
                                    </p:anim>
                                    <p:anim calcmode="lin" valueType="num">
                                      <p:cBhvr>
                                        <p:cTn id="38" dur="2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95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7" grpId="0" animBg="1"/>
      <p:bldP spid="28" grpId="0" bldLvl="0" animBg="1" autoUpdateAnimBg="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pic>
        <p:nvPicPr>
          <p:cNvPr id="19458" name="图片 8"/>
          <p:cNvPicPr>
            <a:picLocks noChangeAspect="1"/>
          </p:cNvPicPr>
          <p:nvPr/>
        </p:nvPicPr>
        <p:blipFill>
          <a:blip r:embed="rId1"/>
          <a:srcRect/>
          <a:stretch>
            <a:fillRect/>
          </a:stretch>
        </p:blipFill>
        <p:spPr bwMode="auto">
          <a:xfrm>
            <a:off x="1588" y="0"/>
            <a:ext cx="9140825" cy="5143500"/>
          </a:xfrm>
          <a:prstGeom prst="rect">
            <a:avLst/>
          </a:prstGeom>
          <a:noFill/>
          <a:ln w="9525">
            <a:noFill/>
            <a:miter lim="800000"/>
            <a:headEnd/>
            <a:tailEnd/>
          </a:ln>
        </p:spPr>
      </p:pic>
      <p:sp>
        <p:nvSpPr>
          <p:cNvPr id="2" name="TextBox 1"/>
          <p:cNvSpPr txBox="1"/>
          <p:nvPr/>
        </p:nvSpPr>
        <p:spPr>
          <a:xfrm>
            <a:off x="3286125" y="2547938"/>
            <a:ext cx="5214938" cy="523875"/>
          </a:xfrm>
          <a:prstGeom prst="rect">
            <a:avLst/>
          </a:prstGeom>
          <a:noFill/>
        </p:spPr>
        <p:txBody>
          <a:bodyPr>
            <a:spAutoFit/>
          </a:bodyPr>
          <a:lstStyle/>
          <a:p>
            <a:pPr algn="r">
              <a:spcBef>
                <a:spcPts val="0"/>
              </a:spcBef>
              <a:spcAft>
                <a:spcPts val="0"/>
              </a:spcAft>
              <a:defRPr/>
            </a:pPr>
            <a:r>
              <a:rPr lang="zh-CN" altLang="en-US" sz="2800" b="1" dirty="0">
                <a:solidFill>
                  <a:schemeClr val="tx1">
                    <a:lumMod val="75000"/>
                    <a:lumOff val="25000"/>
                  </a:schemeClr>
                </a:solidFill>
                <a:latin typeface="微软雅黑" charset="0"/>
                <a:ea typeface="微软雅黑" charset="0"/>
                <a:sym typeface="+mn-ea"/>
              </a:rPr>
              <a:t>中国人联集团介绍</a:t>
            </a:r>
            <a:endParaRPr lang="zh-CN" altLang="en-US" sz="2800" b="1" dirty="0">
              <a:solidFill>
                <a:schemeClr val="tx1">
                  <a:lumMod val="75000"/>
                  <a:lumOff val="25000"/>
                </a:schemeClr>
              </a:solidFill>
              <a:latin typeface="微软雅黑" charset="0"/>
              <a:ea typeface="微软雅黑" charset="0"/>
              <a:sym typeface="+mn-ea"/>
            </a:endParaRPr>
          </a:p>
        </p:txBody>
      </p:sp>
      <p:sp>
        <p:nvSpPr>
          <p:cNvPr id="5" name="等腰三角形 4"/>
          <p:cNvSpPr/>
          <p:nvPr/>
        </p:nvSpPr>
        <p:spPr>
          <a:xfrm flipV="1">
            <a:off x="4400550" y="4440238"/>
            <a:ext cx="171450" cy="14763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cxnSp>
        <p:nvCxnSpPr>
          <p:cNvPr id="35" name="Straight Connector 53"/>
          <p:cNvCxnSpPr/>
          <p:nvPr/>
        </p:nvCxnSpPr>
        <p:spPr>
          <a:xfrm flipH="1">
            <a:off x="631825" y="4371975"/>
            <a:ext cx="7747000"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TextBox 30"/>
          <p:cNvSpPr txBox="1">
            <a:spLocks noChangeArrowheads="1"/>
          </p:cNvSpPr>
          <p:nvPr/>
        </p:nvSpPr>
        <p:spPr bwMode="auto">
          <a:xfrm>
            <a:off x="5857875" y="3879850"/>
            <a:ext cx="3168650" cy="287338"/>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spcBef>
                <a:spcPts val="0"/>
              </a:spcBef>
              <a:spcAft>
                <a:spcPts val="0"/>
              </a:spcAft>
              <a:defRPr/>
            </a:pPr>
            <a:r>
              <a:rPr lang="zh-CN" altLang="en-US" sz="1200" dirty="0">
                <a:solidFill>
                  <a:schemeClr val="tx1">
                    <a:lumMod val="75000"/>
                    <a:lumOff val="25000"/>
                  </a:schemeClr>
                </a:solidFill>
                <a:latin typeface="微软雅黑" pitchFamily="34" charset="-122"/>
                <a:ea typeface="微软雅黑" pitchFamily="34" charset="-122"/>
                <a:sym typeface="+mn-ea"/>
              </a:rPr>
              <a:t>中国人力资源联合开发集团有限公司</a:t>
            </a:r>
            <a:endParaRPr lang="zh-CN" altLang="en-US" sz="1200" dirty="0">
              <a:solidFill>
                <a:schemeClr val="tx1">
                  <a:lumMod val="75000"/>
                  <a:lumOff val="25000"/>
                </a:schemeClr>
              </a:solidFill>
              <a:latin typeface="微软雅黑" pitchFamily="34" charset="-122"/>
              <a:ea typeface="微软雅黑" pitchFamily="34" charset="-122"/>
              <a:sym typeface="+mn-ea"/>
            </a:endParaRPr>
          </a:p>
        </p:txBody>
      </p:sp>
      <p:sp>
        <p:nvSpPr>
          <p:cNvPr id="42" name="TextBox 41"/>
          <p:cNvSpPr txBox="1"/>
          <p:nvPr/>
        </p:nvSpPr>
        <p:spPr bwMode="auto">
          <a:xfrm>
            <a:off x="5857875" y="4105275"/>
            <a:ext cx="3770313" cy="287338"/>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spcBef>
                <a:spcPts val="0"/>
              </a:spcBef>
              <a:spcAft>
                <a:spcPts val="0"/>
              </a:spcAft>
              <a:defRPr/>
            </a:pPr>
            <a:r>
              <a:rPr lang="zh-CN" altLang="en-US" sz="1200" dirty="0">
                <a:solidFill>
                  <a:schemeClr val="tx1">
                    <a:lumMod val="75000"/>
                    <a:lumOff val="25000"/>
                  </a:schemeClr>
                </a:solidFill>
                <a:latin typeface="微软雅黑" pitchFamily="34" charset="-122"/>
                <a:ea typeface="微软雅黑" pitchFamily="34" charset="-122"/>
                <a:sym typeface="+mn-ea"/>
              </a:rPr>
              <a:t>汇人聚德（北京）人力资源有限公司</a:t>
            </a:r>
            <a:endParaRPr lang="zh-CN" altLang="en-US" sz="1200" dirty="0">
              <a:solidFill>
                <a:schemeClr val="tx1">
                  <a:lumMod val="75000"/>
                  <a:lumOff val="25000"/>
                </a:schemeClr>
              </a:solidFill>
              <a:latin typeface="微软雅黑" pitchFamily="34" charset="-122"/>
              <a:ea typeface="微软雅黑" pitchFamily="34" charset="-122"/>
              <a:sym typeface="+mn-ea"/>
            </a:endParaRPr>
          </a:p>
        </p:txBody>
      </p:sp>
      <p:pic>
        <p:nvPicPr>
          <p:cNvPr id="3" name="图片 2"/>
          <p:cNvPicPr>
            <a:picLocks noChangeAspect="1"/>
          </p:cNvPicPr>
          <p:nvPr/>
        </p:nvPicPr>
        <p:blipFill>
          <a:blip r:embed="rId2"/>
          <a:srcRect/>
          <a:stretch>
            <a:fillRect/>
          </a:stretch>
        </p:blipFill>
        <p:spPr bwMode="auto">
          <a:xfrm>
            <a:off x="5214938" y="3871913"/>
            <a:ext cx="628650" cy="628650"/>
          </a:xfrm>
          <a:prstGeom prst="rect">
            <a:avLst/>
          </a:prstGeom>
          <a:noFill/>
          <a:ln w="9525">
            <a:noFill/>
            <a:miter lim="800000"/>
            <a:headEnd/>
            <a:tailEnd/>
          </a:ln>
        </p:spPr>
      </p:pic>
      <p:pic>
        <p:nvPicPr>
          <p:cNvPr id="21" name="01.mp3">
            <a:hlinkClick r:id="" action="ppaction://media"/>
          </p:cNvPr>
          <p:cNvPicPr>
            <a:picLocks noRot="1" noChangeAspect="1"/>
          </p:cNvPicPr>
          <p:nvPr>
            <a:audioFile r:link="rId3"/>
            <p:extLst>
              <p:ext uri="{DAA4B4D4-6D71-4841-9C94-3DE7FCFB9230}">
                <p14:media xmlns:p14="http://schemas.microsoft.com/office/powerpoint/2010/main" r:link="rId4"/>
              </p:ext>
            </p:extLst>
          </p:nvPr>
        </p:nvPicPr>
        <p:blipFill>
          <a:blip r:embed="rId5"/>
          <a:srcRect/>
          <a:stretch>
            <a:fillRect/>
          </a:stretch>
        </p:blipFill>
        <p:spPr bwMode="auto">
          <a:xfrm>
            <a:off x="8643938" y="142875"/>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1"/>
                                        </p:tgtEl>
                                      </p:cBhvr>
                                    </p:cmd>
                                  </p:childTnLst>
                                </p:cTn>
                              </p:par>
                            </p:childTnLst>
                          </p:cTn>
                        </p:par>
                        <p:par>
                          <p:cTn id="7" fill="hold">
                            <p:stCondLst>
                              <p:cond delay="0"/>
                            </p:stCondLst>
                            <p:childTnLst>
                              <p:par>
                                <p:cTn id="8" presetID="2" presetClass="entr" presetSubtype="4"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250" fill="hold"/>
                                        <p:tgtEl>
                                          <p:spTgt spid="2"/>
                                        </p:tgtEl>
                                        <p:attrNameLst>
                                          <p:attrName>ppt_x</p:attrName>
                                        </p:attrNameLst>
                                      </p:cBhvr>
                                      <p:tavLst>
                                        <p:tav tm="0">
                                          <p:val>
                                            <p:strVal val="#ppt_x"/>
                                          </p:val>
                                        </p:tav>
                                        <p:tav tm="100000">
                                          <p:val>
                                            <p:strVal val="#ppt_x"/>
                                          </p:val>
                                        </p:tav>
                                      </p:tavLst>
                                    </p:anim>
                                    <p:anim calcmode="lin" valueType="num">
                                      <p:cBhvr additive="base">
                                        <p:cTn id="11" dur="125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35"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2000"/>
                                        <p:tgtEl>
                                          <p:spTgt spid="41"/>
                                        </p:tgtEl>
                                      </p:cBhvr>
                                    </p:animEffect>
                                    <p:anim calcmode="lin" valueType="num">
                                      <p:cBhvr>
                                        <p:cTn id="23" dur="2000" fill="hold"/>
                                        <p:tgtEl>
                                          <p:spTgt spid="41"/>
                                        </p:tgtEl>
                                        <p:attrNameLst>
                                          <p:attrName>ppt_x</p:attrName>
                                        </p:attrNameLst>
                                      </p:cBhvr>
                                      <p:tavLst>
                                        <p:tav tm="0">
                                          <p:val>
                                            <p:strVal val="#ppt_x"/>
                                          </p:val>
                                        </p:tav>
                                        <p:tav tm="100000">
                                          <p:val>
                                            <p:strVal val="#ppt_x"/>
                                          </p:val>
                                        </p:tav>
                                      </p:tavLst>
                                    </p:anim>
                                    <p:anim calcmode="lin" valueType="num">
                                      <p:cBhvr>
                                        <p:cTn id="24" dur="2000" fill="hold"/>
                                        <p:tgtEl>
                                          <p:spTgt spid="41"/>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750"/>
                                        <p:tgtEl>
                                          <p:spTgt spid="42"/>
                                        </p:tgtEl>
                                      </p:cBhvr>
                                    </p:animEffect>
                                  </p:childTnLst>
                                </p:cTn>
                              </p:par>
                            </p:childTnLst>
                          </p:cTn>
                        </p:par>
                        <p:par>
                          <p:cTn id="29" fill="hold">
                            <p:stCondLst>
                              <p:cond delay="8000"/>
                            </p:stCondLst>
                            <p:childTnLst>
                              <p:par>
                                <p:cTn id="30" presetID="42"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900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numSld="999">
                <p:cTn id="41" repeatCount="indefinite"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2" grpId="0"/>
      <p:bldP spid="5" grpId="0" bldLvl="0" animBg="1"/>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3614738" y="2573338"/>
            <a:ext cx="1600200" cy="69850"/>
            <a:chOff x="3748636" y="1674310"/>
            <a:chExt cx="3675403" cy="109703"/>
          </a:xfrm>
        </p:grpSpPr>
        <p:cxnSp>
          <p:nvCxnSpPr>
            <p:cNvPr id="5" name="直接连接符 4"/>
            <p:cNvCxnSpPr>
              <a:endCxn id="6" idx="2"/>
            </p:cNvCxnSpPr>
            <p:nvPr/>
          </p:nvCxnSpPr>
          <p:spPr>
            <a:xfrm flipV="1">
              <a:off x="3748636" y="1729162"/>
              <a:ext cx="3566016" cy="249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314652" y="1674310"/>
              <a:ext cx="109387"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grpSp>
      <p:grpSp>
        <p:nvGrpSpPr>
          <p:cNvPr id="16" name="组合 15"/>
          <p:cNvGrpSpPr/>
          <p:nvPr/>
        </p:nvGrpSpPr>
        <p:grpSpPr bwMode="auto">
          <a:xfrm>
            <a:off x="2584450" y="1146175"/>
            <a:ext cx="2640013" cy="82550"/>
            <a:chOff x="3904783" y="1674310"/>
            <a:chExt cx="3519256" cy="109703"/>
          </a:xfrm>
        </p:grpSpPr>
        <p:cxnSp>
          <p:nvCxnSpPr>
            <p:cNvPr id="17" name="直接连接符 16"/>
            <p:cNvCxnSpPr/>
            <p:nvPr/>
          </p:nvCxnSpPr>
          <p:spPr>
            <a:xfrm flipV="1">
              <a:off x="3904783" y="1718614"/>
              <a:ext cx="3402864" cy="1054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7313996" y="1674310"/>
              <a:ext cx="11004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grpSp>
      <p:sp>
        <p:nvSpPr>
          <p:cNvPr id="19" name="任意多边形 18"/>
          <p:cNvSpPr/>
          <p:nvPr/>
        </p:nvSpPr>
        <p:spPr>
          <a:xfrm>
            <a:off x="2058408" y="1116059"/>
            <a:ext cx="1553505" cy="3107871"/>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grpSp>
        <p:nvGrpSpPr>
          <p:cNvPr id="20" name="组合 19"/>
          <p:cNvGrpSpPr/>
          <p:nvPr/>
        </p:nvGrpSpPr>
        <p:grpSpPr bwMode="auto">
          <a:xfrm>
            <a:off x="2001838" y="862013"/>
            <a:ext cx="857250" cy="971550"/>
            <a:chOff x="2002155" y="862110"/>
            <a:chExt cx="857292" cy="971669"/>
          </a:xfrm>
        </p:grpSpPr>
        <p:grpSp>
          <p:nvGrpSpPr>
            <p:cNvPr id="21584" name="组合 44"/>
            <p:cNvGrpSpPr/>
            <p:nvPr/>
          </p:nvGrpSpPr>
          <p:grpSpPr bwMode="auto">
            <a:xfrm>
              <a:off x="2023848" y="862110"/>
              <a:ext cx="835599" cy="971669"/>
              <a:chOff x="3295850" y="2065377"/>
              <a:chExt cx="3592273" cy="4177307"/>
            </a:xfrm>
          </p:grpSpPr>
          <p:sp>
            <p:nvSpPr>
              <p:cNvPr id="23" name="圆角矩形 22"/>
              <p:cNvSpPr/>
              <p:nvPr/>
            </p:nvSpPr>
            <p:spPr>
              <a:xfrm rot="2760000">
                <a:off x="3283361" y="2637923"/>
                <a:ext cx="4177307" cy="303221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24"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a:lstStyle/>
              <a:p>
                <a:pPr>
                  <a:spcBef>
                    <a:spcPts val="0"/>
                  </a:spcBef>
                  <a:spcAft>
                    <a:spcPts val="0"/>
                  </a:spcAft>
                  <a:defRPr/>
                </a:pPr>
                <a:endParaRPr lang="zh-CN" altLang="en-US">
                  <a:solidFill>
                    <a:prstClr val="black"/>
                  </a:solidFill>
                  <a:latin typeface="+mn-lt"/>
                  <a:ea typeface="+mn-ea"/>
                </a:endParaRPr>
              </a:p>
            </p:txBody>
          </p:sp>
          <p:sp>
            <p:nvSpPr>
              <p:cNvPr id="25" name="圆角矩形 24"/>
              <p:cNvSpPr/>
              <p:nvPr/>
            </p:nvSpPr>
            <p:spPr>
              <a:xfrm rot="2760000">
                <a:off x="3499201" y="2940763"/>
                <a:ext cx="3639373" cy="2369533"/>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26"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a:lstStyle/>
              <a:p>
                <a:pPr>
                  <a:spcBef>
                    <a:spcPts val="0"/>
                  </a:spcBef>
                  <a:spcAft>
                    <a:spcPts val="0"/>
                  </a:spcAft>
                  <a:defRPr/>
                </a:pPr>
                <a:endParaRPr lang="zh-CN" altLang="en-US">
                  <a:solidFill>
                    <a:prstClr val="black"/>
                  </a:solidFill>
                  <a:latin typeface="+mn-lt"/>
                  <a:ea typeface="+mn-ea"/>
                </a:endParaRPr>
              </a:p>
            </p:txBody>
          </p:sp>
        </p:grpSp>
        <p:sp>
          <p:nvSpPr>
            <p:cNvPr id="21585" name="文本框 88"/>
            <p:cNvSpPr txBox="1">
              <a:spLocks noChangeArrowheads="1"/>
            </p:cNvSpPr>
            <p:nvPr/>
          </p:nvSpPr>
          <p:spPr bwMode="auto">
            <a:xfrm>
              <a:off x="2002155" y="992079"/>
              <a:ext cx="657225" cy="415498"/>
            </a:xfrm>
            <a:prstGeom prst="rect">
              <a:avLst/>
            </a:prstGeom>
            <a:noFill/>
            <a:ln w="9525">
              <a:noFill/>
              <a:miter lim="800000"/>
            </a:ln>
          </p:spPr>
          <p:txBody>
            <a:bodyPr>
              <a:spAutoFit/>
            </a:bodyPr>
            <a:lstStyle/>
            <a:p>
              <a:pPr algn="ctr"/>
              <a:r>
                <a:rPr lang="en-US" altLang="zh-CN" sz="2100">
                  <a:solidFill>
                    <a:srgbClr val="FFB850"/>
                  </a:solidFill>
                  <a:latin typeface="Impact" pitchFamily="34" charset="0"/>
                </a:rPr>
                <a:t>01</a:t>
              </a:r>
              <a:endParaRPr lang="zh-CN" altLang="en-US" sz="2100">
                <a:solidFill>
                  <a:srgbClr val="FFB850"/>
                </a:solidFill>
                <a:latin typeface="Impact" pitchFamily="34" charset="0"/>
              </a:endParaRPr>
            </a:p>
          </p:txBody>
        </p:sp>
      </p:grpSp>
      <p:grpSp>
        <p:nvGrpSpPr>
          <p:cNvPr id="27" name="组合 26"/>
          <p:cNvGrpSpPr/>
          <p:nvPr/>
        </p:nvGrpSpPr>
        <p:grpSpPr bwMode="auto">
          <a:xfrm>
            <a:off x="3128963" y="2286000"/>
            <a:ext cx="857250" cy="971550"/>
            <a:chOff x="1981274" y="3849597"/>
            <a:chExt cx="857291" cy="971669"/>
          </a:xfrm>
        </p:grpSpPr>
        <p:grpSp>
          <p:nvGrpSpPr>
            <p:cNvPr id="21570" name="组合 49"/>
            <p:cNvGrpSpPr/>
            <p:nvPr/>
          </p:nvGrpSpPr>
          <p:grpSpPr bwMode="auto">
            <a:xfrm>
              <a:off x="2002966" y="3849597"/>
              <a:ext cx="835599" cy="971669"/>
              <a:chOff x="3295850" y="2065377"/>
              <a:chExt cx="3592273" cy="4177307"/>
            </a:xfrm>
          </p:grpSpPr>
          <p:sp>
            <p:nvSpPr>
              <p:cNvPr id="30" name="圆角矩形 29"/>
              <p:cNvSpPr/>
              <p:nvPr/>
            </p:nvSpPr>
            <p:spPr>
              <a:xfrm rot="2760000">
                <a:off x="3283361" y="2637923"/>
                <a:ext cx="4177307" cy="303221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31"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a:lstStyle/>
              <a:p>
                <a:pPr>
                  <a:spcBef>
                    <a:spcPts val="0"/>
                  </a:spcBef>
                  <a:spcAft>
                    <a:spcPts val="0"/>
                  </a:spcAft>
                  <a:defRPr/>
                </a:pPr>
                <a:endParaRPr lang="zh-CN" altLang="en-US">
                  <a:solidFill>
                    <a:prstClr val="black"/>
                  </a:solidFill>
                  <a:latin typeface="+mn-lt"/>
                  <a:ea typeface="+mn-ea"/>
                </a:endParaRPr>
              </a:p>
            </p:txBody>
          </p:sp>
          <p:sp>
            <p:nvSpPr>
              <p:cNvPr id="32" name="圆角矩形 31"/>
              <p:cNvSpPr/>
              <p:nvPr/>
            </p:nvSpPr>
            <p:spPr>
              <a:xfrm rot="2760000">
                <a:off x="3499201" y="2940763"/>
                <a:ext cx="3639373" cy="2369533"/>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33"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a:lstStyle/>
              <a:p>
                <a:pPr>
                  <a:spcBef>
                    <a:spcPts val="0"/>
                  </a:spcBef>
                  <a:spcAft>
                    <a:spcPts val="0"/>
                  </a:spcAft>
                  <a:defRPr/>
                </a:pPr>
                <a:endParaRPr lang="zh-CN" altLang="en-US">
                  <a:solidFill>
                    <a:prstClr val="black"/>
                  </a:solidFill>
                  <a:latin typeface="+mn-lt"/>
                  <a:ea typeface="+mn-ea"/>
                </a:endParaRPr>
              </a:p>
            </p:txBody>
          </p:sp>
        </p:grpSp>
        <p:sp>
          <p:nvSpPr>
            <p:cNvPr id="21571" name="文本框 89"/>
            <p:cNvSpPr txBox="1">
              <a:spLocks noChangeArrowheads="1"/>
            </p:cNvSpPr>
            <p:nvPr/>
          </p:nvSpPr>
          <p:spPr bwMode="auto">
            <a:xfrm>
              <a:off x="1981274" y="3971925"/>
              <a:ext cx="657225" cy="415498"/>
            </a:xfrm>
            <a:prstGeom prst="rect">
              <a:avLst/>
            </a:prstGeom>
            <a:noFill/>
            <a:ln w="9525">
              <a:noFill/>
              <a:miter lim="800000"/>
            </a:ln>
          </p:spPr>
          <p:txBody>
            <a:bodyPr>
              <a:spAutoFit/>
            </a:bodyPr>
            <a:lstStyle/>
            <a:p>
              <a:pPr algn="ctr"/>
              <a:r>
                <a:rPr lang="en-US" altLang="zh-CN" sz="2100">
                  <a:solidFill>
                    <a:srgbClr val="663A77"/>
                  </a:solidFill>
                  <a:latin typeface="Impact" pitchFamily="34" charset="0"/>
                </a:rPr>
                <a:t>02</a:t>
              </a:r>
              <a:endParaRPr lang="zh-CN" altLang="en-US" sz="2100">
                <a:solidFill>
                  <a:srgbClr val="663A77"/>
                </a:solidFill>
                <a:latin typeface="Impact" pitchFamily="34" charset="0"/>
              </a:endParaRPr>
            </a:p>
          </p:txBody>
        </p:sp>
      </p:grpSp>
      <p:sp>
        <p:nvSpPr>
          <p:cNvPr id="59" name="Freeform 5"/>
          <p:cNvSpPr/>
          <p:nvPr/>
        </p:nvSpPr>
        <p:spPr bwMode="auto">
          <a:xfrm rot="10800000">
            <a:off x="5338549" y="914299"/>
            <a:ext cx="614966" cy="5450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lIns="68580" tIns="34290" rIns="68580" bIns="34290"/>
          <a:lstStyle/>
          <a:p>
            <a:pPr>
              <a:spcBef>
                <a:spcPts val="0"/>
              </a:spcBef>
              <a:spcAft>
                <a:spcPts val="0"/>
              </a:spcAft>
              <a:defRPr/>
            </a:pPr>
            <a:endParaRPr lang="zh-CN" altLang="en-US">
              <a:solidFill>
                <a:prstClr val="black"/>
              </a:solidFill>
              <a:latin typeface="+mn-lt"/>
              <a:ea typeface="+mn-ea"/>
            </a:endParaRPr>
          </a:p>
        </p:txBody>
      </p:sp>
      <p:sp>
        <p:nvSpPr>
          <p:cNvPr id="63" name="Freeform 5"/>
          <p:cNvSpPr/>
          <p:nvPr/>
        </p:nvSpPr>
        <p:spPr bwMode="auto">
          <a:xfrm rot="10800000">
            <a:off x="5271036" y="2337728"/>
            <a:ext cx="614966" cy="5450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lIns="68580" tIns="34290" rIns="68580" bIns="34290"/>
          <a:lstStyle/>
          <a:p>
            <a:pPr>
              <a:spcBef>
                <a:spcPts val="0"/>
              </a:spcBef>
              <a:spcAft>
                <a:spcPts val="0"/>
              </a:spcAft>
              <a:defRPr/>
            </a:pPr>
            <a:endParaRPr lang="zh-CN" altLang="en-US">
              <a:solidFill>
                <a:prstClr val="black"/>
              </a:solidFill>
              <a:latin typeface="+mn-lt"/>
              <a:ea typeface="+mn-ea"/>
            </a:endParaRPr>
          </a:p>
        </p:txBody>
      </p:sp>
      <p:sp>
        <p:nvSpPr>
          <p:cNvPr id="65" name="文本框 128"/>
          <p:cNvSpPr txBox="1"/>
          <p:nvPr/>
        </p:nvSpPr>
        <p:spPr>
          <a:xfrm>
            <a:off x="5989638" y="987425"/>
            <a:ext cx="1293812" cy="369888"/>
          </a:xfrm>
          <a:prstGeom prst="rect">
            <a:avLst/>
          </a:prstGeom>
          <a:noFill/>
        </p:spPr>
        <p:txBody>
          <a:bodyPr>
            <a:spAutoFit/>
          </a:bodyPr>
          <a:lstStyle/>
          <a:p>
            <a:pPr>
              <a:spcBef>
                <a:spcPts val="0"/>
              </a:spcBef>
              <a:spcAft>
                <a:spcPts val="0"/>
              </a:spcAft>
              <a:defRPr/>
            </a:pPr>
            <a:r>
              <a:rPr lang="zh-CN" altLang="en-US" dirty="0">
                <a:solidFill>
                  <a:schemeClr val="tx1">
                    <a:lumMod val="85000"/>
                    <a:lumOff val="15000"/>
                  </a:schemeClr>
                </a:solidFill>
                <a:latin typeface="微软雅黑" pitchFamily="34" charset="-122"/>
                <a:ea typeface="微软雅黑" pitchFamily="34" charset="-122"/>
              </a:rPr>
              <a:t>我们是谁？</a:t>
            </a:r>
            <a:endParaRPr lang="zh-CN" altLang="en-US" dirty="0">
              <a:solidFill>
                <a:schemeClr val="tx1">
                  <a:lumMod val="85000"/>
                  <a:lumOff val="15000"/>
                </a:schemeClr>
              </a:solidFill>
              <a:latin typeface="微软雅黑" pitchFamily="34" charset="-122"/>
              <a:ea typeface="微软雅黑" pitchFamily="34" charset="-122"/>
            </a:endParaRPr>
          </a:p>
        </p:txBody>
      </p:sp>
      <p:sp>
        <p:nvSpPr>
          <p:cNvPr id="77" name="文本框 140"/>
          <p:cNvSpPr txBox="1"/>
          <p:nvPr/>
        </p:nvSpPr>
        <p:spPr>
          <a:xfrm>
            <a:off x="5929313" y="2455863"/>
            <a:ext cx="1428750" cy="581025"/>
          </a:xfrm>
          <a:prstGeom prst="rect">
            <a:avLst/>
          </a:prstGeom>
          <a:noFill/>
        </p:spPr>
        <p:txBody>
          <a:bodyPr>
            <a:spAutoFit/>
          </a:bodyPr>
          <a:lstStyle/>
          <a:p>
            <a:r>
              <a:rPr lang="zh-CN" altLang="en-US" sz="1600">
                <a:solidFill>
                  <a:srgbClr val="262626"/>
                </a:solidFill>
                <a:latin typeface="微软雅黑"/>
                <a:ea typeface="微软雅黑"/>
                <a:cs typeface="微软雅黑"/>
              </a:rPr>
              <a:t>我们在做什么？</a:t>
            </a:r>
            <a:endParaRPr lang="zh-CN" altLang="en-US" sz="1600">
              <a:solidFill>
                <a:srgbClr val="262626"/>
              </a:solidFill>
              <a:latin typeface="微软雅黑"/>
              <a:ea typeface="微软雅黑"/>
              <a:cs typeface="微软雅黑"/>
            </a:endParaRPr>
          </a:p>
        </p:txBody>
      </p:sp>
      <p:grpSp>
        <p:nvGrpSpPr>
          <p:cNvPr id="79" name="Group 8"/>
          <p:cNvGrpSpPr>
            <a:grpSpLocks noChangeAspect="1"/>
          </p:cNvGrpSpPr>
          <p:nvPr/>
        </p:nvGrpSpPr>
        <p:grpSpPr bwMode="auto">
          <a:xfrm>
            <a:off x="5518492" y="1055578"/>
            <a:ext cx="248237" cy="271999"/>
            <a:chOff x="3437" y="2282"/>
            <a:chExt cx="679" cy="744"/>
          </a:xfrm>
          <a:solidFill>
            <a:srgbClr val="FFB850"/>
          </a:solidFill>
        </p:grpSpPr>
        <p:sp>
          <p:nvSpPr>
            <p:cNvPr id="80"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p:spPr>
          <p:txBody>
            <a:bodyPr/>
            <a:lstStyle/>
            <a:p>
              <a:pPr>
                <a:spcBef>
                  <a:spcPts val="0"/>
                </a:spcBef>
                <a:spcAft>
                  <a:spcPts val="0"/>
                </a:spcAft>
                <a:defRPr/>
              </a:pPr>
              <a:endParaRPr lang="zh-CN" altLang="en-US">
                <a:solidFill>
                  <a:prstClr val="black"/>
                </a:solidFill>
                <a:latin typeface="+mn-lt"/>
                <a:ea typeface="+mn-ea"/>
              </a:endParaRPr>
            </a:p>
          </p:txBody>
        </p:sp>
        <p:sp>
          <p:nvSpPr>
            <p:cNvPr id="81"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p:spPr>
          <p:txBody>
            <a:bodyPr/>
            <a:lstStyle/>
            <a:p>
              <a:pPr>
                <a:spcBef>
                  <a:spcPts val="0"/>
                </a:spcBef>
                <a:spcAft>
                  <a:spcPts val="0"/>
                </a:spcAft>
                <a:defRPr/>
              </a:pPr>
              <a:endParaRPr lang="zh-CN" altLang="en-US">
                <a:solidFill>
                  <a:prstClr val="black"/>
                </a:solidFill>
                <a:latin typeface="+mn-lt"/>
                <a:ea typeface="+mn-ea"/>
              </a:endParaRPr>
            </a:p>
          </p:txBody>
        </p:sp>
      </p:grpSp>
      <p:sp>
        <p:nvSpPr>
          <p:cNvPr id="107" name="Freeform 108"/>
          <p:cNvSpPr>
            <a:spLocks noEditPoints="1"/>
          </p:cNvSpPr>
          <p:nvPr/>
        </p:nvSpPr>
        <p:spPr bwMode="auto">
          <a:xfrm>
            <a:off x="5432425" y="2479675"/>
            <a:ext cx="276225" cy="277813"/>
          </a:xfrm>
          <a:custGeom>
            <a:avLst/>
            <a:gdLst>
              <a:gd name="T0" fmla="*/ 2147483647 w 115"/>
              <a:gd name="T1" fmla="*/ 2147483647 h 115"/>
              <a:gd name="T2" fmla="*/ 2147483647 w 115"/>
              <a:gd name="T3" fmla="*/ 2147483647 h 115"/>
              <a:gd name="T4" fmla="*/ 2147483647 w 115"/>
              <a:gd name="T5" fmla="*/ 2147483647 h 115"/>
              <a:gd name="T6" fmla="*/ 2147483647 w 115"/>
              <a:gd name="T7" fmla="*/ 2147483647 h 115"/>
              <a:gd name="T8" fmla="*/ 2147483647 w 115"/>
              <a:gd name="T9" fmla="*/ 2147483647 h 115"/>
              <a:gd name="T10" fmla="*/ 2147483647 w 115"/>
              <a:gd name="T11" fmla="*/ 2147483647 h 115"/>
              <a:gd name="T12" fmla="*/ 2147483647 w 115"/>
              <a:gd name="T13" fmla="*/ 2147483647 h 115"/>
              <a:gd name="T14" fmla="*/ 2147483647 w 115"/>
              <a:gd name="T15" fmla="*/ 0 h 115"/>
              <a:gd name="T16" fmla="*/ 2147483647 w 115"/>
              <a:gd name="T17" fmla="*/ 2147483647 h 115"/>
              <a:gd name="T18" fmla="*/ 2147483647 w 115"/>
              <a:gd name="T19" fmla="*/ 2147483647 h 115"/>
              <a:gd name="T20" fmla="*/ 2147483647 w 115"/>
              <a:gd name="T21" fmla="*/ 2147483647 h 115"/>
              <a:gd name="T22" fmla="*/ 2147483647 w 115"/>
              <a:gd name="T23" fmla="*/ 2147483647 h 115"/>
              <a:gd name="T24" fmla="*/ 2147483647 w 115"/>
              <a:gd name="T25" fmla="*/ 2147483647 h 115"/>
              <a:gd name="T26" fmla="*/ 2147483647 w 115"/>
              <a:gd name="T27" fmla="*/ 2147483647 h 115"/>
              <a:gd name="T28" fmla="*/ 2147483647 w 115"/>
              <a:gd name="T29" fmla="*/ 2147483647 h 115"/>
              <a:gd name="T30" fmla="*/ 0 w 115"/>
              <a:gd name="T31" fmla="*/ 2147483647 h 115"/>
              <a:gd name="T32" fmla="*/ 2147483647 w 115"/>
              <a:gd name="T33" fmla="*/ 2147483647 h 115"/>
              <a:gd name="T34" fmla="*/ 2147483647 w 115"/>
              <a:gd name="T35" fmla="*/ 2147483647 h 115"/>
              <a:gd name="T36" fmla="*/ 2147483647 w 115"/>
              <a:gd name="T37" fmla="*/ 2147483647 h 115"/>
              <a:gd name="T38" fmla="*/ 2147483647 w 115"/>
              <a:gd name="T39" fmla="*/ 2147483647 h 115"/>
              <a:gd name="T40" fmla="*/ 2147483647 w 115"/>
              <a:gd name="T41" fmla="*/ 2147483647 h 115"/>
              <a:gd name="T42" fmla="*/ 2147483647 w 115"/>
              <a:gd name="T43" fmla="*/ 2147483647 h 115"/>
              <a:gd name="T44" fmla="*/ 2147483647 w 115"/>
              <a:gd name="T45" fmla="*/ 2147483647 h 115"/>
              <a:gd name="T46" fmla="*/ 2147483647 w 115"/>
              <a:gd name="T47" fmla="*/ 2147483647 h 115"/>
              <a:gd name="T48" fmla="*/ 2147483647 w 115"/>
              <a:gd name="T49" fmla="*/ 2147483647 h 115"/>
              <a:gd name="T50" fmla="*/ 2147483647 w 115"/>
              <a:gd name="T51" fmla="*/ 2147483647 h 115"/>
              <a:gd name="T52" fmla="*/ 2147483647 w 115"/>
              <a:gd name="T53" fmla="*/ 2147483647 h 115"/>
              <a:gd name="T54" fmla="*/ 2147483647 w 115"/>
              <a:gd name="T55" fmla="*/ 2147483647 h 115"/>
              <a:gd name="T56" fmla="*/ 2147483647 w 115"/>
              <a:gd name="T57" fmla="*/ 2147483647 h 115"/>
              <a:gd name="T58" fmla="*/ 2147483647 w 115"/>
              <a:gd name="T59" fmla="*/ 2147483647 h 115"/>
              <a:gd name="T60" fmla="*/ 2147483647 w 115"/>
              <a:gd name="T61" fmla="*/ 2147483647 h 115"/>
              <a:gd name="T62" fmla="*/ 2147483647 w 115"/>
              <a:gd name="T63" fmla="*/ 2147483647 h 115"/>
              <a:gd name="T64" fmla="*/ 2147483647 w 115"/>
              <a:gd name="T65" fmla="*/ 2147483647 h 115"/>
              <a:gd name="T66" fmla="*/ 2147483647 w 115"/>
              <a:gd name="T67" fmla="*/ 2147483647 h 115"/>
              <a:gd name="T68" fmla="*/ 2147483647 w 115"/>
              <a:gd name="T69" fmla="*/ 2147483647 h 115"/>
              <a:gd name="T70" fmla="*/ 2147483647 w 115"/>
              <a:gd name="T71" fmla="*/ 2147483647 h 115"/>
              <a:gd name="T72" fmla="*/ 2147483647 w 115"/>
              <a:gd name="T73" fmla="*/ 214748364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15"/>
              <a:gd name="T113" fmla="*/ 115 w 115"/>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w="9525">
            <a:noFill/>
            <a:miter lim="800000"/>
          </a:ln>
        </p:spPr>
        <p:txBody>
          <a:bodyPr lIns="68580" tIns="34290" rIns="68580" bIns="34290"/>
          <a:lstStyle/>
          <a:p>
            <a:endParaRPr lang="zh-CN" altLang="en-US">
              <a:solidFill>
                <a:srgbClr val="000000"/>
              </a:solidFill>
              <a:latin typeface="Calibri" pitchFamily="34" charset="0"/>
            </a:endParaRPr>
          </a:p>
        </p:txBody>
      </p:sp>
      <p:sp>
        <p:nvSpPr>
          <p:cNvPr id="108" name="Freeform 6"/>
          <p:cNvSpPr>
            <a:spLocks noEditPoints="1"/>
          </p:cNvSpPr>
          <p:nvPr/>
        </p:nvSpPr>
        <p:spPr bwMode="auto">
          <a:xfrm>
            <a:off x="1143000" y="1785938"/>
            <a:ext cx="1409700" cy="1501775"/>
          </a:xfrm>
          <a:custGeom>
            <a:avLst/>
            <a:gdLst>
              <a:gd name="T0" fmla="*/ 2147483647 w 957"/>
              <a:gd name="T1" fmla="*/ 2147483647 h 1020"/>
              <a:gd name="T2" fmla="*/ 2147483647 w 957"/>
              <a:gd name="T3" fmla="*/ 2147483647 h 1020"/>
              <a:gd name="T4" fmla="*/ 2147483647 w 957"/>
              <a:gd name="T5" fmla="*/ 2147483647 h 1020"/>
              <a:gd name="T6" fmla="*/ 2147483647 w 957"/>
              <a:gd name="T7" fmla="*/ 2147483647 h 1020"/>
              <a:gd name="T8" fmla="*/ 2147483647 w 957"/>
              <a:gd name="T9" fmla="*/ 2147483647 h 1020"/>
              <a:gd name="T10" fmla="*/ 2147483647 w 957"/>
              <a:gd name="T11" fmla="*/ 2147483647 h 1020"/>
              <a:gd name="T12" fmla="*/ 2147483647 w 957"/>
              <a:gd name="T13" fmla="*/ 2147483647 h 1020"/>
              <a:gd name="T14" fmla="*/ 2147483647 w 957"/>
              <a:gd name="T15" fmla="*/ 2147483647 h 1020"/>
              <a:gd name="T16" fmla="*/ 2147483647 w 957"/>
              <a:gd name="T17" fmla="*/ 2147483647 h 1020"/>
              <a:gd name="T18" fmla="*/ 2147483647 w 957"/>
              <a:gd name="T19" fmla="*/ 2147483647 h 1020"/>
              <a:gd name="T20" fmla="*/ 2147483647 w 957"/>
              <a:gd name="T21" fmla="*/ 2147483647 h 1020"/>
              <a:gd name="T22" fmla="*/ 2147483647 w 957"/>
              <a:gd name="T23" fmla="*/ 2147483647 h 1020"/>
              <a:gd name="T24" fmla="*/ 2147483647 w 957"/>
              <a:gd name="T25" fmla="*/ 2147483647 h 1020"/>
              <a:gd name="T26" fmla="*/ 2147483647 w 957"/>
              <a:gd name="T27" fmla="*/ 2147483647 h 1020"/>
              <a:gd name="T28" fmla="*/ 2147483647 w 957"/>
              <a:gd name="T29" fmla="*/ 2147483647 h 1020"/>
              <a:gd name="T30" fmla="*/ 2147483647 w 957"/>
              <a:gd name="T31" fmla="*/ 2147483647 h 1020"/>
              <a:gd name="T32" fmla="*/ 2147483647 w 957"/>
              <a:gd name="T33" fmla="*/ 2147483647 h 1020"/>
              <a:gd name="T34" fmla="*/ 2147483647 w 957"/>
              <a:gd name="T35" fmla="*/ 2147483647 h 1020"/>
              <a:gd name="T36" fmla="*/ 2147483647 w 957"/>
              <a:gd name="T37" fmla="*/ 2147483647 h 1020"/>
              <a:gd name="T38" fmla="*/ 2147483647 w 957"/>
              <a:gd name="T39" fmla="*/ 2147483647 h 1020"/>
              <a:gd name="T40" fmla="*/ 2147483647 w 957"/>
              <a:gd name="T41" fmla="*/ 2147483647 h 1020"/>
              <a:gd name="T42" fmla="*/ 2147483647 w 957"/>
              <a:gd name="T43" fmla="*/ 2147483647 h 1020"/>
              <a:gd name="T44" fmla="*/ 2147483647 w 957"/>
              <a:gd name="T45" fmla="*/ 2147483647 h 1020"/>
              <a:gd name="T46" fmla="*/ 2147483647 w 957"/>
              <a:gd name="T47" fmla="*/ 2147483647 h 1020"/>
              <a:gd name="T48" fmla="*/ 2147483647 w 957"/>
              <a:gd name="T49" fmla="*/ 2147483647 h 1020"/>
              <a:gd name="T50" fmla="*/ 2147483647 w 957"/>
              <a:gd name="T51" fmla="*/ 2147483647 h 1020"/>
              <a:gd name="T52" fmla="*/ 2147483647 w 957"/>
              <a:gd name="T53" fmla="*/ 2147483647 h 1020"/>
              <a:gd name="T54" fmla="*/ 2147483647 w 957"/>
              <a:gd name="T55" fmla="*/ 2147483647 h 1020"/>
              <a:gd name="T56" fmla="*/ 2147483647 w 957"/>
              <a:gd name="T57" fmla="*/ 2147483647 h 1020"/>
              <a:gd name="T58" fmla="*/ 2147483647 w 957"/>
              <a:gd name="T59" fmla="*/ 2147483647 h 1020"/>
              <a:gd name="T60" fmla="*/ 2147483647 w 957"/>
              <a:gd name="T61" fmla="*/ 2147483647 h 1020"/>
              <a:gd name="T62" fmla="*/ 2147483647 w 957"/>
              <a:gd name="T63" fmla="*/ 2147483647 h 1020"/>
              <a:gd name="T64" fmla="*/ 2147483647 w 957"/>
              <a:gd name="T65" fmla="*/ 2147483647 h 1020"/>
              <a:gd name="T66" fmla="*/ 2147483647 w 957"/>
              <a:gd name="T67" fmla="*/ 2147483647 h 1020"/>
              <a:gd name="T68" fmla="*/ 2147483647 w 957"/>
              <a:gd name="T69" fmla="*/ 2147483647 h 1020"/>
              <a:gd name="T70" fmla="*/ 2147483647 w 957"/>
              <a:gd name="T71" fmla="*/ 2147483647 h 1020"/>
              <a:gd name="T72" fmla="*/ 2147483647 w 957"/>
              <a:gd name="T73" fmla="*/ 2147483647 h 1020"/>
              <a:gd name="T74" fmla="*/ 2147483647 w 957"/>
              <a:gd name="T75" fmla="*/ 2147483647 h 1020"/>
              <a:gd name="T76" fmla="*/ 2147483647 w 957"/>
              <a:gd name="T77" fmla="*/ 2147483647 h 1020"/>
              <a:gd name="T78" fmla="*/ 2147483647 w 957"/>
              <a:gd name="T79" fmla="*/ 2147483647 h 1020"/>
              <a:gd name="T80" fmla="*/ 2147483647 w 957"/>
              <a:gd name="T81" fmla="*/ 2147483647 h 1020"/>
              <a:gd name="T82" fmla="*/ 2147483647 w 957"/>
              <a:gd name="T83" fmla="*/ 2147483647 h 1020"/>
              <a:gd name="T84" fmla="*/ 2147483647 w 957"/>
              <a:gd name="T85" fmla="*/ 2147483647 h 1020"/>
              <a:gd name="T86" fmla="*/ 2147483647 w 957"/>
              <a:gd name="T87" fmla="*/ 2147483647 h 1020"/>
              <a:gd name="T88" fmla="*/ 2147483647 w 957"/>
              <a:gd name="T89" fmla="*/ 2147483647 h 1020"/>
              <a:gd name="T90" fmla="*/ 2147483647 w 957"/>
              <a:gd name="T91" fmla="*/ 2147483647 h 1020"/>
              <a:gd name="T92" fmla="*/ 2147483647 w 957"/>
              <a:gd name="T93" fmla="*/ 2147483647 h 1020"/>
              <a:gd name="T94" fmla="*/ 2147483647 w 957"/>
              <a:gd name="T95" fmla="*/ 2147483647 h 1020"/>
              <a:gd name="T96" fmla="*/ 2147483647 w 957"/>
              <a:gd name="T97" fmla="*/ 2147483647 h 1020"/>
              <a:gd name="T98" fmla="*/ 2147483647 w 957"/>
              <a:gd name="T99" fmla="*/ 2147483647 h 1020"/>
              <a:gd name="T100" fmla="*/ 2147483647 w 957"/>
              <a:gd name="T101" fmla="*/ 2147483647 h 1020"/>
              <a:gd name="T102" fmla="*/ 2147483647 w 957"/>
              <a:gd name="T103" fmla="*/ 2147483647 h 1020"/>
              <a:gd name="T104" fmla="*/ 2147483647 w 957"/>
              <a:gd name="T105" fmla="*/ 2147483647 h 1020"/>
              <a:gd name="T106" fmla="*/ 2147483647 w 957"/>
              <a:gd name="T107" fmla="*/ 2147483647 h 1020"/>
              <a:gd name="T108" fmla="*/ 2147483647 w 957"/>
              <a:gd name="T109" fmla="*/ 2147483647 h 1020"/>
              <a:gd name="T110" fmla="*/ 2147483647 w 957"/>
              <a:gd name="T111" fmla="*/ 2147483647 h 1020"/>
              <a:gd name="T112" fmla="*/ 2147483647 w 957"/>
              <a:gd name="T113" fmla="*/ 2147483647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accent1"/>
          </a:solidFill>
          <a:ln w="9525">
            <a:noFill/>
            <a:miter lim="800000"/>
          </a:ln>
        </p:spPr>
        <p:txBody>
          <a:bodyPr lIns="91428" tIns="45714" rIns="91428" bIns="45714"/>
          <a:lstStyle/>
          <a:p>
            <a:endParaRPr lang="id-ID" altLang="zh-CN">
              <a:latin typeface="Calibri" pitchFamily="34" charset="0"/>
            </a:endParaRPr>
          </a:p>
        </p:txBody>
      </p:sp>
      <p:sp>
        <p:nvSpPr>
          <p:cNvPr id="109" name="TextBox 108"/>
          <p:cNvSpPr txBox="1"/>
          <p:nvPr/>
        </p:nvSpPr>
        <p:spPr>
          <a:xfrm>
            <a:off x="1071563" y="3286125"/>
            <a:ext cx="1500187" cy="461963"/>
          </a:xfrm>
          <a:prstGeom prst="rect">
            <a:avLst/>
          </a:prstGeom>
          <a:noFill/>
        </p:spPr>
        <p:txBody>
          <a:bodyPr>
            <a:spAutoFit/>
          </a:bodyPr>
          <a:lstStyle/>
          <a:p>
            <a:pPr algn="ctr">
              <a:spcBef>
                <a:spcPts val="0"/>
              </a:spcBef>
              <a:spcAft>
                <a:spcPts val="0"/>
              </a:spcAft>
              <a:defRPr/>
            </a:pPr>
            <a:r>
              <a:rPr lang="zh-CN" altLang="en-US" sz="2400" b="1" dirty="0">
                <a:solidFill>
                  <a:schemeClr val="tx1">
                    <a:lumMod val="75000"/>
                    <a:lumOff val="25000"/>
                  </a:schemeClr>
                </a:solidFill>
                <a:latin typeface="微软雅黑" pitchFamily="34" charset="-122"/>
                <a:ea typeface="微软雅黑" pitchFamily="34" charset="-122"/>
              </a:rPr>
              <a:t>目     录</a:t>
            </a:r>
            <a:endParaRPr lang="zh-CN" altLang="en-US" sz="2400" b="1" dirty="0">
              <a:solidFill>
                <a:schemeClr val="tx1">
                  <a:lumMod val="75000"/>
                  <a:lumOff val="25000"/>
                </a:schemeClr>
              </a:solidFill>
              <a:latin typeface="微软雅黑" pitchFamily="34" charset="-122"/>
              <a:ea typeface="微软雅黑" pitchFamily="34" charset="-122"/>
            </a:endParaRPr>
          </a:p>
        </p:txBody>
      </p:sp>
      <p:grpSp>
        <p:nvGrpSpPr>
          <p:cNvPr id="138" name="组合 137"/>
          <p:cNvGrpSpPr/>
          <p:nvPr/>
        </p:nvGrpSpPr>
        <p:grpSpPr bwMode="auto">
          <a:xfrm>
            <a:off x="6130925" y="2006600"/>
            <a:ext cx="1727200" cy="431800"/>
            <a:chOff x="5493957" y="2273856"/>
            <a:chExt cx="1727986" cy="432318"/>
          </a:xfrm>
        </p:grpSpPr>
        <p:sp>
          <p:nvSpPr>
            <p:cNvPr id="111" name="文本框 132"/>
            <p:cNvSpPr txBox="1"/>
            <p:nvPr/>
          </p:nvSpPr>
          <p:spPr>
            <a:xfrm>
              <a:off x="5500310" y="2273856"/>
              <a:ext cx="1721633" cy="400530"/>
            </a:xfrm>
            <a:prstGeom prst="rect">
              <a:avLst/>
            </a:prstGeom>
            <a:noFill/>
          </p:spPr>
          <p:txBody>
            <a:bodyPr>
              <a:spAutoFit/>
            </a:bodyPr>
            <a:lstStyle/>
            <a:p>
              <a:pPr>
                <a:spcBef>
                  <a:spcPts val="0"/>
                </a:spcBef>
                <a:spcAft>
                  <a:spcPts val="0"/>
                </a:spcAft>
                <a:defRPr/>
              </a:pPr>
              <a:r>
                <a:rPr lang="zh-CN" altLang="en-US" sz="1000" dirty="0">
                  <a:solidFill>
                    <a:schemeClr val="tx1">
                      <a:lumMod val="85000"/>
                      <a:lumOff val="15000"/>
                    </a:schemeClr>
                  </a:solidFill>
                  <a:latin typeface="微软雅黑" pitchFamily="34" charset="-122"/>
                  <a:ea typeface="微软雅黑" pitchFamily="34" charset="-122"/>
                </a:rPr>
                <a:t>    </a:t>
              </a:r>
              <a:endParaRPr lang="en-US" altLang="zh-CN" sz="1000" dirty="0">
                <a:solidFill>
                  <a:schemeClr val="tx1">
                    <a:lumMod val="85000"/>
                    <a:lumOff val="15000"/>
                  </a:schemeClr>
                </a:solidFill>
                <a:latin typeface="微软雅黑" pitchFamily="34" charset="-122"/>
                <a:ea typeface="微软雅黑" pitchFamily="34" charset="-122"/>
              </a:endParaRPr>
            </a:p>
            <a:p>
              <a:pPr>
                <a:spcBef>
                  <a:spcPts val="0"/>
                </a:spcBef>
                <a:spcAft>
                  <a:spcPts val="0"/>
                </a:spcAft>
                <a:defRPr/>
              </a:pPr>
              <a:r>
                <a:rPr lang="en-US" altLang="zh-CN" sz="1000" dirty="0">
                  <a:solidFill>
                    <a:schemeClr val="tx1">
                      <a:lumMod val="85000"/>
                      <a:lumOff val="15000"/>
                    </a:schemeClr>
                  </a:solidFill>
                  <a:latin typeface="微软雅黑" pitchFamily="34" charset="-122"/>
                  <a:ea typeface="微软雅黑" pitchFamily="34" charset="-122"/>
                </a:rPr>
                <a:t>         </a:t>
              </a:r>
              <a:r>
                <a:rPr lang="zh-CN" altLang="en-US" sz="1000" dirty="0">
                  <a:solidFill>
                    <a:schemeClr val="tx1">
                      <a:lumMod val="85000"/>
                      <a:lumOff val="15000"/>
                    </a:schemeClr>
                  </a:solidFill>
                  <a:latin typeface="微软雅黑" pitchFamily="34" charset="-122"/>
                  <a:ea typeface="微软雅黑" pitchFamily="34" charset="-122"/>
                </a:rPr>
                <a:t>核心团队</a:t>
              </a:r>
              <a:endParaRPr lang="zh-CN" altLang="en-US" sz="1000" dirty="0">
                <a:solidFill>
                  <a:schemeClr val="tx1">
                    <a:lumMod val="85000"/>
                    <a:lumOff val="15000"/>
                  </a:schemeClr>
                </a:solidFill>
                <a:latin typeface="微软雅黑" pitchFamily="34" charset="-122"/>
                <a:ea typeface="微软雅黑" pitchFamily="34" charset="-122"/>
              </a:endParaRPr>
            </a:p>
          </p:txBody>
        </p:sp>
        <p:sp>
          <p:nvSpPr>
            <p:cNvPr id="115" name="Freeform 31"/>
            <p:cNvSpPr>
              <a:spLocks noEditPoints="1"/>
            </p:cNvSpPr>
            <p:nvPr/>
          </p:nvSpPr>
          <p:spPr bwMode="auto">
            <a:xfrm>
              <a:off x="5493957" y="2358095"/>
              <a:ext cx="357351" cy="348079"/>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71" tIns="34285" rIns="68571" bIns="34285"/>
            <a:lstStyle/>
            <a:p>
              <a:pPr>
                <a:spcBef>
                  <a:spcPts val="0"/>
                </a:spcBef>
                <a:spcAft>
                  <a:spcPts val="0"/>
                </a:spcAft>
                <a:defRPr/>
              </a:pPr>
              <a:endParaRPr lang="id-ID">
                <a:solidFill>
                  <a:schemeClr val="tx1">
                    <a:lumMod val="85000"/>
                    <a:lumOff val="15000"/>
                  </a:schemeClr>
                </a:solidFill>
                <a:latin typeface="+mn-lt"/>
                <a:ea typeface="+mn-ea"/>
              </a:endParaRPr>
            </a:p>
          </p:txBody>
        </p:sp>
      </p:grpSp>
      <p:grpSp>
        <p:nvGrpSpPr>
          <p:cNvPr id="145" name="组合 144"/>
          <p:cNvGrpSpPr/>
          <p:nvPr/>
        </p:nvGrpSpPr>
        <p:grpSpPr bwMode="auto">
          <a:xfrm>
            <a:off x="6130925" y="1190625"/>
            <a:ext cx="1727200" cy="471488"/>
            <a:chOff x="5493957" y="1457260"/>
            <a:chExt cx="1727986" cy="471548"/>
          </a:xfrm>
        </p:grpSpPr>
        <p:sp>
          <p:nvSpPr>
            <p:cNvPr id="69" name="文本框 132"/>
            <p:cNvSpPr txBox="1"/>
            <p:nvPr/>
          </p:nvSpPr>
          <p:spPr>
            <a:xfrm>
              <a:off x="5500310" y="1457260"/>
              <a:ext cx="1721633" cy="400101"/>
            </a:xfrm>
            <a:prstGeom prst="rect">
              <a:avLst/>
            </a:prstGeom>
            <a:noFill/>
          </p:spPr>
          <p:txBody>
            <a:bodyPr>
              <a:spAutoFit/>
            </a:bodyPr>
            <a:lstStyle/>
            <a:p>
              <a:pPr>
                <a:spcBef>
                  <a:spcPts val="0"/>
                </a:spcBef>
                <a:spcAft>
                  <a:spcPts val="0"/>
                </a:spcAft>
                <a:defRPr/>
              </a:pPr>
              <a:r>
                <a:rPr lang="zh-CN" altLang="en-US" sz="1000" dirty="0">
                  <a:solidFill>
                    <a:schemeClr val="tx1">
                      <a:lumMod val="85000"/>
                      <a:lumOff val="15000"/>
                    </a:schemeClr>
                  </a:solidFill>
                  <a:latin typeface="微软雅黑" pitchFamily="34" charset="-122"/>
                  <a:ea typeface="微软雅黑" pitchFamily="34" charset="-122"/>
                </a:rPr>
                <a:t>    </a:t>
              </a:r>
              <a:endParaRPr lang="en-US" altLang="zh-CN" sz="1000" dirty="0">
                <a:solidFill>
                  <a:schemeClr val="tx1">
                    <a:lumMod val="85000"/>
                    <a:lumOff val="15000"/>
                  </a:schemeClr>
                </a:solidFill>
                <a:latin typeface="微软雅黑" pitchFamily="34" charset="-122"/>
                <a:ea typeface="微软雅黑" pitchFamily="34" charset="-122"/>
              </a:endParaRPr>
            </a:p>
            <a:p>
              <a:pPr>
                <a:spcBef>
                  <a:spcPts val="0"/>
                </a:spcBef>
                <a:spcAft>
                  <a:spcPts val="0"/>
                </a:spcAft>
                <a:defRPr/>
              </a:pPr>
              <a:r>
                <a:rPr lang="en-US" altLang="zh-CN" sz="1000" dirty="0">
                  <a:solidFill>
                    <a:schemeClr val="tx1">
                      <a:lumMod val="85000"/>
                      <a:lumOff val="15000"/>
                    </a:schemeClr>
                  </a:solidFill>
                  <a:latin typeface="微软雅黑" pitchFamily="34" charset="-122"/>
                  <a:ea typeface="微软雅黑" pitchFamily="34" charset="-122"/>
                </a:rPr>
                <a:t>         </a:t>
              </a:r>
              <a:r>
                <a:rPr lang="zh-CN" altLang="en-US" sz="1000" dirty="0">
                  <a:solidFill>
                    <a:schemeClr val="tx1">
                      <a:lumMod val="85000"/>
                      <a:lumOff val="15000"/>
                    </a:schemeClr>
                  </a:solidFill>
                  <a:latin typeface="微软雅黑" pitchFamily="34" charset="-122"/>
                  <a:ea typeface="微软雅黑" pitchFamily="34" charset="-122"/>
                </a:rPr>
                <a:t>公司简介</a:t>
              </a:r>
              <a:endParaRPr lang="zh-CN" altLang="en-US" sz="1000" dirty="0">
                <a:solidFill>
                  <a:schemeClr val="tx1">
                    <a:lumMod val="85000"/>
                    <a:lumOff val="15000"/>
                  </a:schemeClr>
                </a:solidFill>
                <a:latin typeface="微软雅黑" pitchFamily="34" charset="-122"/>
                <a:ea typeface="微软雅黑" pitchFamily="34" charset="-122"/>
              </a:endParaRPr>
            </a:p>
          </p:txBody>
        </p:sp>
        <p:sp>
          <p:nvSpPr>
            <p:cNvPr id="116" name="Freeform 36"/>
            <p:cNvSpPr>
              <a:spLocks noEditPoints="1"/>
            </p:cNvSpPr>
            <p:nvPr/>
          </p:nvSpPr>
          <p:spPr bwMode="auto">
            <a:xfrm>
              <a:off x="5493957" y="1571575"/>
              <a:ext cx="357351" cy="357233"/>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bg1">
                <a:lumMod val="50000"/>
              </a:schemeClr>
            </a:solidFill>
            <a:ln>
              <a:noFill/>
            </a:ln>
          </p:spPr>
          <p:txBody>
            <a:bodyPr lIns="68571" tIns="34285" rIns="68571" bIns="34285"/>
            <a:lstStyle/>
            <a:p>
              <a:pPr>
                <a:spcBef>
                  <a:spcPts val="0"/>
                </a:spcBef>
                <a:spcAft>
                  <a:spcPts val="0"/>
                </a:spcAft>
                <a:defRPr/>
              </a:pPr>
              <a:endParaRPr lang="id-ID">
                <a:solidFill>
                  <a:schemeClr val="tx1">
                    <a:lumMod val="85000"/>
                    <a:lumOff val="15000"/>
                  </a:schemeClr>
                </a:solidFill>
                <a:latin typeface="+mn-lt"/>
                <a:ea typeface="+mn-ea"/>
              </a:endParaRPr>
            </a:p>
          </p:txBody>
        </p:sp>
      </p:grpSp>
      <p:grpSp>
        <p:nvGrpSpPr>
          <p:cNvPr id="119" name="组合 118"/>
          <p:cNvGrpSpPr/>
          <p:nvPr/>
        </p:nvGrpSpPr>
        <p:grpSpPr bwMode="auto">
          <a:xfrm>
            <a:off x="6130925" y="1590675"/>
            <a:ext cx="1727200" cy="428625"/>
            <a:chOff x="5493957" y="1857370"/>
            <a:chExt cx="1727986" cy="428628"/>
          </a:xfrm>
        </p:grpSpPr>
        <p:sp>
          <p:nvSpPr>
            <p:cNvPr id="110" name="文本框 132"/>
            <p:cNvSpPr txBox="1"/>
            <p:nvPr/>
          </p:nvSpPr>
          <p:spPr>
            <a:xfrm>
              <a:off x="5500310" y="1857370"/>
              <a:ext cx="1721633" cy="400053"/>
            </a:xfrm>
            <a:prstGeom prst="rect">
              <a:avLst/>
            </a:prstGeom>
            <a:noFill/>
          </p:spPr>
          <p:txBody>
            <a:bodyPr>
              <a:spAutoFit/>
            </a:bodyPr>
            <a:lstStyle/>
            <a:p>
              <a:pPr>
                <a:spcBef>
                  <a:spcPts val="0"/>
                </a:spcBef>
                <a:spcAft>
                  <a:spcPts val="0"/>
                </a:spcAft>
                <a:defRPr/>
              </a:pPr>
              <a:r>
                <a:rPr lang="zh-CN" altLang="en-US" sz="1000" dirty="0">
                  <a:solidFill>
                    <a:schemeClr val="tx1">
                      <a:lumMod val="85000"/>
                      <a:lumOff val="15000"/>
                    </a:schemeClr>
                  </a:solidFill>
                  <a:latin typeface="微软雅黑" pitchFamily="34" charset="-122"/>
                  <a:ea typeface="微软雅黑" pitchFamily="34" charset="-122"/>
                </a:rPr>
                <a:t>    </a:t>
              </a:r>
              <a:endParaRPr lang="en-US" altLang="zh-CN" sz="1000" dirty="0">
                <a:solidFill>
                  <a:schemeClr val="tx1">
                    <a:lumMod val="85000"/>
                    <a:lumOff val="15000"/>
                  </a:schemeClr>
                </a:solidFill>
                <a:latin typeface="微软雅黑" pitchFamily="34" charset="-122"/>
                <a:ea typeface="微软雅黑" pitchFamily="34" charset="-122"/>
              </a:endParaRPr>
            </a:p>
            <a:p>
              <a:pPr>
                <a:spcBef>
                  <a:spcPts val="0"/>
                </a:spcBef>
                <a:spcAft>
                  <a:spcPts val="0"/>
                </a:spcAft>
                <a:defRPr/>
              </a:pPr>
              <a:r>
                <a:rPr lang="en-US" altLang="zh-CN" sz="1000" dirty="0">
                  <a:solidFill>
                    <a:schemeClr val="tx1">
                      <a:lumMod val="85000"/>
                      <a:lumOff val="15000"/>
                    </a:schemeClr>
                  </a:solidFill>
                  <a:latin typeface="微软雅黑" pitchFamily="34" charset="-122"/>
                  <a:ea typeface="微软雅黑" pitchFamily="34" charset="-122"/>
                </a:rPr>
                <a:t>         </a:t>
              </a:r>
              <a:r>
                <a:rPr lang="zh-CN" altLang="en-US" sz="1000" dirty="0">
                  <a:solidFill>
                    <a:schemeClr val="tx1">
                      <a:lumMod val="85000"/>
                      <a:lumOff val="15000"/>
                    </a:schemeClr>
                  </a:solidFill>
                  <a:latin typeface="微软雅黑" pitchFamily="34" charset="-122"/>
                  <a:ea typeface="微软雅黑" pitchFamily="34" charset="-122"/>
                </a:rPr>
                <a:t>荣誉奖项</a:t>
              </a:r>
              <a:endParaRPr lang="zh-CN" altLang="en-US" sz="1000" dirty="0">
                <a:solidFill>
                  <a:schemeClr val="tx1">
                    <a:lumMod val="85000"/>
                    <a:lumOff val="15000"/>
                  </a:schemeClr>
                </a:solidFill>
                <a:latin typeface="微软雅黑" pitchFamily="34" charset="-122"/>
                <a:ea typeface="微软雅黑" pitchFamily="34" charset="-122"/>
              </a:endParaRPr>
            </a:p>
          </p:txBody>
        </p:sp>
        <p:sp>
          <p:nvSpPr>
            <p:cNvPr id="117" name="Freeform 6"/>
            <p:cNvSpPr>
              <a:spLocks noEditPoints="1"/>
            </p:cNvSpPr>
            <p:nvPr/>
          </p:nvSpPr>
          <p:spPr bwMode="auto">
            <a:xfrm>
              <a:off x="5493957" y="2000246"/>
              <a:ext cx="309704" cy="28575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a:lstStyle/>
            <a:p>
              <a:pPr>
                <a:spcBef>
                  <a:spcPts val="0"/>
                </a:spcBef>
                <a:spcAft>
                  <a:spcPts val="0"/>
                </a:spcAft>
                <a:defRPr/>
              </a:pPr>
              <a:endParaRPr lang="en-US" sz="2800" dirty="0">
                <a:solidFill>
                  <a:schemeClr val="tx1">
                    <a:lumMod val="85000"/>
                    <a:lumOff val="15000"/>
                  </a:schemeClr>
                </a:solidFill>
                <a:latin typeface="+mn-lt"/>
                <a:ea typeface="+mn-ea"/>
              </a:endParaRPr>
            </a:p>
          </p:txBody>
        </p:sp>
      </p:grpSp>
      <p:grpSp>
        <p:nvGrpSpPr>
          <p:cNvPr id="146" name="组合 145"/>
          <p:cNvGrpSpPr/>
          <p:nvPr/>
        </p:nvGrpSpPr>
        <p:grpSpPr bwMode="auto">
          <a:xfrm>
            <a:off x="6084888" y="3363913"/>
            <a:ext cx="1465262" cy="357187"/>
            <a:chOff x="6178329" y="4357700"/>
            <a:chExt cx="1465505" cy="357190"/>
          </a:xfrm>
        </p:grpSpPr>
        <p:grpSp>
          <p:nvGrpSpPr>
            <p:cNvPr id="106" name="Group 382"/>
            <p:cNvGrpSpPr/>
            <p:nvPr/>
          </p:nvGrpSpPr>
          <p:grpSpPr>
            <a:xfrm>
              <a:off x="6178329" y="4357700"/>
              <a:ext cx="322497" cy="357190"/>
              <a:chOff x="5078413" y="5448300"/>
              <a:chExt cx="601663" cy="682625"/>
            </a:xfrm>
            <a:solidFill>
              <a:schemeClr val="accent3"/>
            </a:solidFill>
          </p:grpSpPr>
          <p:sp>
            <p:nvSpPr>
              <p:cNvPr id="118" name="Freeform 169"/>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p:spPr>
            <p:txBody>
              <a:bodyPr/>
              <a:lstStyle/>
              <a:p>
                <a:pPr>
                  <a:spcBef>
                    <a:spcPts val="0"/>
                  </a:spcBef>
                  <a:spcAft>
                    <a:spcPts val="0"/>
                  </a:spcAft>
                  <a:defRPr/>
                </a:pPr>
                <a:endParaRPr lang="id-ID">
                  <a:solidFill>
                    <a:schemeClr val="tx1">
                      <a:lumMod val="85000"/>
                      <a:lumOff val="15000"/>
                    </a:schemeClr>
                  </a:solidFill>
                  <a:latin typeface="+mn-lt"/>
                  <a:ea typeface="+mn-ea"/>
                </a:endParaRPr>
              </a:p>
            </p:txBody>
          </p:sp>
          <p:sp>
            <p:nvSpPr>
              <p:cNvPr id="120" name="Freeform 170"/>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p:spPr>
            <p:txBody>
              <a:bodyPr/>
              <a:lstStyle/>
              <a:p>
                <a:pPr>
                  <a:spcBef>
                    <a:spcPts val="0"/>
                  </a:spcBef>
                  <a:spcAft>
                    <a:spcPts val="0"/>
                  </a:spcAft>
                  <a:defRPr/>
                </a:pPr>
                <a:endParaRPr lang="id-ID">
                  <a:solidFill>
                    <a:schemeClr val="tx1">
                      <a:lumMod val="85000"/>
                      <a:lumOff val="15000"/>
                    </a:schemeClr>
                  </a:solidFill>
                  <a:latin typeface="+mn-lt"/>
                  <a:ea typeface="+mn-ea"/>
                </a:endParaRPr>
              </a:p>
            </p:txBody>
          </p:sp>
          <p:sp>
            <p:nvSpPr>
              <p:cNvPr id="133" name="Freeform 171"/>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p:spPr>
            <p:txBody>
              <a:bodyPr/>
              <a:lstStyle/>
              <a:p>
                <a:pPr>
                  <a:spcBef>
                    <a:spcPts val="0"/>
                  </a:spcBef>
                  <a:spcAft>
                    <a:spcPts val="0"/>
                  </a:spcAft>
                  <a:defRPr/>
                </a:pPr>
                <a:endParaRPr lang="id-ID">
                  <a:solidFill>
                    <a:schemeClr val="tx1">
                      <a:lumMod val="85000"/>
                      <a:lumOff val="15000"/>
                    </a:schemeClr>
                  </a:solidFill>
                  <a:latin typeface="+mn-lt"/>
                  <a:ea typeface="+mn-ea"/>
                </a:endParaRPr>
              </a:p>
            </p:txBody>
          </p:sp>
          <p:sp>
            <p:nvSpPr>
              <p:cNvPr id="134" name="Freeform 172"/>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p:spPr>
            <p:txBody>
              <a:bodyPr/>
              <a:lstStyle/>
              <a:p>
                <a:pPr>
                  <a:spcBef>
                    <a:spcPts val="0"/>
                  </a:spcBef>
                  <a:spcAft>
                    <a:spcPts val="0"/>
                  </a:spcAft>
                  <a:defRPr/>
                </a:pPr>
                <a:endParaRPr lang="id-ID">
                  <a:solidFill>
                    <a:schemeClr val="tx1">
                      <a:lumMod val="85000"/>
                      <a:lumOff val="15000"/>
                    </a:schemeClr>
                  </a:solidFill>
                  <a:latin typeface="+mn-lt"/>
                  <a:ea typeface="+mn-ea"/>
                </a:endParaRPr>
              </a:p>
            </p:txBody>
          </p:sp>
          <p:sp>
            <p:nvSpPr>
              <p:cNvPr id="135" name="Freeform 173"/>
              <p:cNvSpPr/>
              <p:nvPr/>
            </p:nvSpPr>
            <p:spPr bwMode="auto">
              <a:xfrm>
                <a:off x="5078413" y="5448300"/>
                <a:ext cx="601663" cy="522287"/>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p:spPr>
            <p:txBody>
              <a:bodyPr/>
              <a:lstStyle/>
              <a:p>
                <a:pPr>
                  <a:spcBef>
                    <a:spcPts val="0"/>
                  </a:spcBef>
                  <a:spcAft>
                    <a:spcPts val="0"/>
                  </a:spcAft>
                  <a:defRPr/>
                </a:pPr>
                <a:endParaRPr lang="id-ID">
                  <a:solidFill>
                    <a:schemeClr val="tx1">
                      <a:lumMod val="85000"/>
                      <a:lumOff val="15000"/>
                    </a:schemeClr>
                  </a:solidFill>
                  <a:latin typeface="+mn-lt"/>
                  <a:ea typeface="+mn-ea"/>
                </a:endParaRPr>
              </a:p>
            </p:txBody>
          </p:sp>
          <p:sp>
            <p:nvSpPr>
              <p:cNvPr id="136" name="Freeform 174"/>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p:spPr>
            <p:txBody>
              <a:bodyPr/>
              <a:lstStyle/>
              <a:p>
                <a:pPr>
                  <a:spcBef>
                    <a:spcPts val="0"/>
                  </a:spcBef>
                  <a:spcAft>
                    <a:spcPts val="0"/>
                  </a:spcAft>
                  <a:defRPr/>
                </a:pPr>
                <a:endParaRPr lang="id-ID">
                  <a:solidFill>
                    <a:schemeClr val="tx1">
                      <a:lumMod val="85000"/>
                      <a:lumOff val="15000"/>
                    </a:schemeClr>
                  </a:solidFill>
                  <a:latin typeface="+mn-lt"/>
                  <a:ea typeface="+mn-ea"/>
                </a:endParaRPr>
              </a:p>
            </p:txBody>
          </p:sp>
          <p:sp>
            <p:nvSpPr>
              <p:cNvPr id="137" name="Freeform 175"/>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p:spPr>
            <p:txBody>
              <a:bodyPr/>
              <a:lstStyle/>
              <a:p>
                <a:pPr>
                  <a:spcBef>
                    <a:spcPts val="0"/>
                  </a:spcBef>
                  <a:spcAft>
                    <a:spcPts val="0"/>
                  </a:spcAft>
                  <a:defRPr/>
                </a:pPr>
                <a:endParaRPr lang="id-ID">
                  <a:solidFill>
                    <a:schemeClr val="tx1">
                      <a:lumMod val="85000"/>
                      <a:lumOff val="15000"/>
                    </a:schemeClr>
                  </a:solidFill>
                  <a:latin typeface="+mn-lt"/>
                  <a:ea typeface="+mn-ea"/>
                </a:endParaRPr>
              </a:p>
            </p:txBody>
          </p:sp>
          <p:sp>
            <p:nvSpPr>
              <p:cNvPr id="143" name="Freeform 176"/>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p:spPr>
            <p:txBody>
              <a:bodyPr/>
              <a:lstStyle/>
              <a:p>
                <a:pPr>
                  <a:spcBef>
                    <a:spcPts val="0"/>
                  </a:spcBef>
                  <a:spcAft>
                    <a:spcPts val="0"/>
                  </a:spcAft>
                  <a:defRPr/>
                </a:pPr>
                <a:endParaRPr lang="id-ID">
                  <a:solidFill>
                    <a:schemeClr val="tx1">
                      <a:lumMod val="85000"/>
                      <a:lumOff val="15000"/>
                    </a:schemeClr>
                  </a:solidFill>
                  <a:latin typeface="+mn-lt"/>
                  <a:ea typeface="+mn-ea"/>
                </a:endParaRPr>
              </a:p>
            </p:txBody>
          </p:sp>
        </p:grpSp>
        <p:sp>
          <p:nvSpPr>
            <p:cNvPr id="144" name="TextBox 143"/>
            <p:cNvSpPr txBox="1"/>
            <p:nvPr/>
          </p:nvSpPr>
          <p:spPr>
            <a:xfrm>
              <a:off x="6500644" y="4413262"/>
              <a:ext cx="1143190" cy="230190"/>
            </a:xfrm>
            <a:prstGeom prst="rect">
              <a:avLst/>
            </a:prstGeom>
            <a:noFill/>
          </p:spPr>
          <p:txBody>
            <a:bodyPr>
              <a:spAutoFit/>
            </a:bodyPr>
            <a:lstStyle/>
            <a:p>
              <a:pPr>
                <a:spcBef>
                  <a:spcPts val="0"/>
                </a:spcBef>
                <a:spcAft>
                  <a:spcPts val="0"/>
                </a:spcAft>
                <a:defRPr/>
              </a:pPr>
              <a:r>
                <a:rPr lang="zh-CN" altLang="en-US" sz="900" dirty="0">
                  <a:solidFill>
                    <a:schemeClr val="tx1">
                      <a:lumMod val="85000"/>
                      <a:lumOff val="15000"/>
                    </a:schemeClr>
                  </a:solidFill>
                  <a:latin typeface="微软雅黑" pitchFamily="34" charset="-122"/>
                  <a:ea typeface="微软雅黑" pitchFamily="34" charset="-122"/>
                </a:rPr>
                <a:t>核心项目</a:t>
              </a:r>
              <a:endParaRPr lang="zh-CN" altLang="en-US" sz="900" dirty="0">
                <a:solidFill>
                  <a:schemeClr val="tx1">
                    <a:lumMod val="85000"/>
                    <a:lumOff val="15000"/>
                  </a:schemeClr>
                </a:solidFill>
                <a:latin typeface="微软雅黑" pitchFamily="34" charset="-122"/>
                <a:ea typeface="微软雅黑"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decel="50000" fill="hold">
                                          <p:stCondLst>
                                            <p:cond delay="0"/>
                                          </p:stCondLst>
                                        </p:cTn>
                                        <p:tgtEl>
                                          <p:spTgt spid="10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9"/>
                                        </p:tgtEl>
                                        <p:attrNameLst>
                                          <p:attrName>ppt_w</p:attrName>
                                        </p:attrNameLst>
                                      </p:cBhvr>
                                      <p:tavLst>
                                        <p:tav tm="0">
                                          <p:val>
                                            <p:strVal val="#ppt_w*.05"/>
                                          </p:val>
                                        </p:tav>
                                        <p:tav tm="100000">
                                          <p:val>
                                            <p:strVal val="#ppt_w"/>
                                          </p:val>
                                        </p:tav>
                                      </p:tavLst>
                                    </p:anim>
                                    <p:anim calcmode="lin" valueType="num">
                                      <p:cBhvr>
                                        <p:cTn id="10" dur="1000" fill="hold"/>
                                        <p:tgtEl>
                                          <p:spTgt spid="10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9"/>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anim calcmode="lin" valueType="num">
                                      <p:cBhvr>
                                        <p:cTn id="23" dur="1000" fill="hold"/>
                                        <p:tgtEl>
                                          <p:spTgt spid="108"/>
                                        </p:tgtEl>
                                        <p:attrNameLst>
                                          <p:attrName>ppt_x</p:attrName>
                                        </p:attrNameLst>
                                      </p:cBhvr>
                                      <p:tavLst>
                                        <p:tav tm="0">
                                          <p:val>
                                            <p:strVal val="#ppt_x"/>
                                          </p:val>
                                        </p:tav>
                                        <p:tav tm="100000">
                                          <p:val>
                                            <p:strVal val="#ppt_x"/>
                                          </p:val>
                                        </p:tav>
                                      </p:tavLst>
                                    </p:anim>
                                    <p:anim calcmode="lin" valueType="num">
                                      <p:cBhvr>
                                        <p:cTn id="24" dur="1000" fill="hold"/>
                                        <p:tgtEl>
                                          <p:spTgt spid="10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1"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left)">
                                      <p:cBhvr>
                                        <p:cTn id="44" dur="1000"/>
                                        <p:tgtEl>
                                          <p:spTgt spid="65"/>
                                        </p:tgtEl>
                                      </p:cBhvr>
                                    </p:animEffect>
                                  </p:childTnLst>
                                </p:cTn>
                              </p:par>
                            </p:childTnLst>
                          </p:cTn>
                        </p:par>
                        <p:par>
                          <p:cTn id="45" fill="hold">
                            <p:stCondLst>
                              <p:cond delay="5000"/>
                            </p:stCondLst>
                            <p:childTnLst>
                              <p:par>
                                <p:cTn id="46" presetID="22" presetClass="entr" presetSubtype="1" fill="hold" nodeType="afterEffect">
                                  <p:stCondLst>
                                    <p:cond delay="0"/>
                                  </p:stCondLst>
                                  <p:childTnLst>
                                    <p:set>
                                      <p:cBhvr>
                                        <p:cTn id="47" dur="1" fill="hold">
                                          <p:stCondLst>
                                            <p:cond delay="0"/>
                                          </p:stCondLst>
                                        </p:cTn>
                                        <p:tgtEl>
                                          <p:spTgt spid="145"/>
                                        </p:tgtEl>
                                        <p:attrNameLst>
                                          <p:attrName>style.visibility</p:attrName>
                                        </p:attrNameLst>
                                      </p:cBhvr>
                                      <p:to>
                                        <p:strVal val="visible"/>
                                      </p:to>
                                    </p:set>
                                    <p:animEffect transition="in" filter="wipe(up)">
                                      <p:cBhvr>
                                        <p:cTn id="48" dur="500"/>
                                        <p:tgtEl>
                                          <p:spTgt spid="145"/>
                                        </p:tgtEl>
                                      </p:cBhvr>
                                    </p:animEffect>
                                  </p:childTnLst>
                                </p:cTn>
                              </p:par>
                            </p:childTnLst>
                          </p:cTn>
                        </p:par>
                        <p:par>
                          <p:cTn id="49" fill="hold">
                            <p:stCondLst>
                              <p:cond delay="5500"/>
                            </p:stCondLst>
                            <p:childTnLst>
                              <p:par>
                                <p:cTn id="50" presetID="22" presetClass="entr" presetSubtype="1" fill="hold"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wipe(up)">
                                      <p:cBhvr>
                                        <p:cTn id="52" dur="500"/>
                                        <p:tgtEl>
                                          <p:spTgt spid="119"/>
                                        </p:tgtEl>
                                      </p:cBhvr>
                                    </p:animEffect>
                                  </p:childTnLst>
                                </p:cTn>
                              </p:par>
                            </p:childTnLst>
                          </p:cTn>
                        </p:par>
                        <p:par>
                          <p:cTn id="53" fill="hold">
                            <p:stCondLst>
                              <p:cond delay="6000"/>
                            </p:stCondLst>
                            <p:childTnLst>
                              <p:par>
                                <p:cTn id="54" presetID="22" presetClass="entr" presetSubtype="1" fill="hold" nodeType="after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wipe(up)">
                                      <p:cBhvr>
                                        <p:cTn id="56" dur="500"/>
                                        <p:tgtEl>
                                          <p:spTgt spid="138"/>
                                        </p:tgtEl>
                                      </p:cBhvr>
                                    </p:animEffect>
                                  </p:childTnLst>
                                </p:cTn>
                              </p:par>
                            </p:childTnLst>
                          </p:cTn>
                        </p:par>
                        <p:par>
                          <p:cTn id="57" fill="hold">
                            <p:stCondLst>
                              <p:cond delay="6500"/>
                            </p:stCondLst>
                            <p:childTnLst>
                              <p:par>
                                <p:cTn id="58" presetID="2" presetClass="entr" presetSubtype="1"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0-#ppt_h/2"/>
                                          </p:val>
                                        </p:tav>
                                        <p:tav tm="100000">
                                          <p:val>
                                            <p:strVal val="#ppt_y"/>
                                          </p:val>
                                        </p:tav>
                                      </p:tavLst>
                                    </p:anim>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left)">
                                      <p:cBhvr>
                                        <p:cTn id="65" dur="500"/>
                                        <p:tgtEl>
                                          <p:spTgt spid="4"/>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par>
                                <p:cTn id="70" presetID="10" presetClass="entr" presetSubtype="0" fill="hold" nodeType="with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500"/>
                                        <p:tgtEl>
                                          <p:spTgt spid="107"/>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1000"/>
                                        <p:tgtEl>
                                          <p:spTgt spid="7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146"/>
                                        </p:tgtEl>
                                        <p:attrNameLst>
                                          <p:attrName>style.visibility</p:attrName>
                                        </p:attrNameLst>
                                      </p:cBhvr>
                                      <p:to>
                                        <p:strVal val="visible"/>
                                      </p:to>
                                    </p:set>
                                    <p:animEffect transition="in" filter="wipe(up)">
                                      <p:cBhvr>
                                        <p:cTn id="81"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7" grpId="0"/>
      <p:bldP spid="108" grpId="0" animBg="1"/>
      <p:bldP spid="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grpSp>
        <p:nvGrpSpPr>
          <p:cNvPr id="5" name="组合 4"/>
          <p:cNvGrpSpPr/>
          <p:nvPr/>
        </p:nvGrpSpPr>
        <p:grpSpPr bwMode="auto">
          <a:xfrm>
            <a:off x="3544888" y="1471613"/>
            <a:ext cx="1852612" cy="1939925"/>
            <a:chOff x="2002155" y="908130"/>
            <a:chExt cx="680407" cy="712203"/>
          </a:xfrm>
        </p:grpSpPr>
        <p:grpSp>
          <p:nvGrpSpPr>
            <p:cNvPr id="22534" name="组合 44"/>
            <p:cNvGrpSpPr/>
            <p:nvPr/>
          </p:nvGrpSpPr>
          <p:grpSpPr bwMode="auto">
            <a:xfrm>
              <a:off x="2023848" y="908130"/>
              <a:ext cx="658714" cy="712203"/>
              <a:chOff x="3295850" y="2263221"/>
              <a:chExt cx="2831835" cy="3061839"/>
            </a:xfrm>
          </p:grpSpPr>
          <p:sp>
            <p:nvSpPr>
              <p:cNvPr id="8" name="圆角矩形 7"/>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9"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a:lstStyle/>
              <a:p>
                <a:pPr>
                  <a:spcBef>
                    <a:spcPts val="0"/>
                  </a:spcBef>
                  <a:spcAft>
                    <a:spcPts val="0"/>
                  </a:spcAft>
                  <a:defRPr/>
                </a:pPr>
                <a:endParaRPr lang="zh-CN" altLang="en-US">
                  <a:solidFill>
                    <a:prstClr val="black"/>
                  </a:solidFill>
                  <a:latin typeface="+mn-lt"/>
                  <a:ea typeface="+mn-ea"/>
                </a:endParaRPr>
              </a:p>
            </p:txBody>
          </p:sp>
          <p:sp>
            <p:nvSpPr>
              <p:cNvPr id="10" name="圆角矩形 9"/>
              <p:cNvSpPr/>
              <p:nvPr/>
            </p:nvSpPr>
            <p:spPr>
              <a:xfrm rot="2760000">
                <a:off x="3539900" y="2683307"/>
                <a:ext cx="2699084" cy="2013983"/>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11"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a:lstStyle/>
              <a:p>
                <a:pPr>
                  <a:spcBef>
                    <a:spcPts val="0"/>
                  </a:spcBef>
                  <a:spcAft>
                    <a:spcPts val="0"/>
                  </a:spcAft>
                  <a:defRPr/>
                </a:pPr>
                <a:endParaRPr lang="zh-CN" altLang="en-US">
                  <a:solidFill>
                    <a:prstClr val="black"/>
                  </a:solidFill>
                  <a:latin typeface="+mn-lt"/>
                  <a:ea typeface="+mn-ea"/>
                </a:endParaRPr>
              </a:p>
            </p:txBody>
          </p:sp>
        </p:grpSp>
        <p:sp>
          <p:nvSpPr>
            <p:cNvPr id="22535" name="文本框 88"/>
            <p:cNvSpPr txBox="1">
              <a:spLocks noChangeArrowheads="1"/>
            </p:cNvSpPr>
            <p:nvPr/>
          </p:nvSpPr>
          <p:spPr bwMode="auto">
            <a:xfrm>
              <a:off x="2002155" y="992079"/>
              <a:ext cx="657225" cy="415498"/>
            </a:xfrm>
            <a:prstGeom prst="rect">
              <a:avLst/>
            </a:prstGeom>
            <a:noFill/>
            <a:ln w="9525">
              <a:noFill/>
              <a:miter lim="800000"/>
            </a:ln>
          </p:spPr>
          <p:txBody>
            <a:bodyPr>
              <a:spAutoFit/>
            </a:bodyPr>
            <a:lstStyle/>
            <a:p>
              <a:pPr algn="ctr"/>
              <a:r>
                <a:rPr lang="en-US" altLang="zh-CN" sz="6600">
                  <a:solidFill>
                    <a:srgbClr val="FFB850"/>
                  </a:solidFill>
                  <a:latin typeface="Impact" pitchFamily="34" charset="0"/>
                </a:rPr>
                <a:t>01</a:t>
              </a:r>
              <a:endParaRPr lang="zh-CN" altLang="en-US" sz="6600">
                <a:solidFill>
                  <a:srgbClr val="FFB850"/>
                </a:solidFill>
                <a:latin typeface="Impact" pitchFamily="34" charset="0"/>
              </a:endParaRPr>
            </a:p>
          </p:txBody>
        </p:sp>
      </p:grpSp>
      <p:grpSp>
        <p:nvGrpSpPr>
          <p:cNvPr id="12" name="组合 11"/>
          <p:cNvGrpSpPr/>
          <p:nvPr/>
        </p:nvGrpSpPr>
        <p:grpSpPr bwMode="auto">
          <a:xfrm>
            <a:off x="3652838" y="3148013"/>
            <a:ext cx="2347912" cy="709612"/>
            <a:chOff x="3457192" y="3496680"/>
            <a:chExt cx="3131092" cy="946608"/>
          </a:xfrm>
        </p:grpSpPr>
        <p:sp>
          <p:nvSpPr>
            <p:cNvPr id="22532" name="文本框 128"/>
            <p:cNvSpPr txBox="1">
              <a:spLocks noChangeArrowheads="1"/>
            </p:cNvSpPr>
            <p:nvPr/>
          </p:nvSpPr>
          <p:spPr bwMode="auto">
            <a:xfrm>
              <a:off x="3457192" y="3496680"/>
              <a:ext cx="3131092" cy="615555"/>
            </a:xfrm>
            <a:prstGeom prst="rect">
              <a:avLst/>
            </a:prstGeom>
            <a:noFill/>
            <a:ln w="9525">
              <a:noFill/>
              <a:miter lim="800000"/>
            </a:ln>
          </p:spPr>
          <p:txBody>
            <a:bodyPr>
              <a:spAutoFit/>
            </a:bodyPr>
            <a:lstStyle/>
            <a:p>
              <a:r>
                <a:rPr lang="zh-CN" altLang="en-US" sz="2400">
                  <a:solidFill>
                    <a:srgbClr val="7F7F7F"/>
                  </a:solidFill>
                  <a:latin typeface="微软雅黑"/>
                  <a:ea typeface="微软雅黑"/>
                  <a:cs typeface="微软雅黑"/>
                </a:rPr>
                <a:t>我们是谁？</a:t>
              </a:r>
              <a:endParaRPr lang="zh-CN" altLang="en-US" sz="2400">
                <a:solidFill>
                  <a:srgbClr val="7F7F7F"/>
                </a:solidFill>
                <a:latin typeface="微软雅黑"/>
                <a:ea typeface="微软雅黑"/>
                <a:cs typeface="微软雅黑"/>
              </a:endParaRPr>
            </a:p>
          </p:txBody>
        </p:sp>
        <p:sp>
          <p:nvSpPr>
            <p:cNvPr id="22533" name="文本框 129"/>
            <p:cNvSpPr txBox="1">
              <a:spLocks noChangeArrowheads="1"/>
            </p:cNvSpPr>
            <p:nvPr/>
          </p:nvSpPr>
          <p:spPr bwMode="auto">
            <a:xfrm>
              <a:off x="3457192" y="4135512"/>
              <a:ext cx="2294999" cy="307776"/>
            </a:xfrm>
            <a:prstGeom prst="rect">
              <a:avLst/>
            </a:prstGeom>
            <a:noFill/>
            <a:ln w="9525">
              <a:noFill/>
              <a:miter lim="800000"/>
            </a:ln>
          </p:spPr>
          <p:txBody>
            <a:bodyPr>
              <a:spAutoFit/>
            </a:bodyPr>
            <a:lstStyle/>
            <a:p>
              <a:pPr algn="just"/>
              <a:endParaRPr lang="zh-CN" altLang="en-US" sz="900">
                <a:solidFill>
                  <a:srgbClr val="7F7F7F"/>
                </a:solidFill>
                <a:latin typeface="微软雅黑"/>
                <a:ea typeface="微软雅黑"/>
                <a:cs typeface="微软雅黑"/>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p:nvPr/>
        </p:nvSpPr>
        <p:spPr bwMode="auto">
          <a:xfrm>
            <a:off x="4140200" y="1571625"/>
            <a:ext cx="4392613" cy="2865438"/>
          </a:xfrm>
          <a:prstGeom prst="rect">
            <a:avLst/>
          </a:prstGeom>
          <a:noFill/>
          <a:ln>
            <a:noFill/>
          </a:ln>
        </p:spPr>
        <p:txBody>
          <a:bodyPr lIns="0" tIns="0" rIns="0" bIns="0"/>
          <a:lstStyle/>
          <a:p>
            <a:pPr>
              <a:lnSpc>
                <a:spcPct val="200000"/>
              </a:lnSpc>
              <a:spcBef>
                <a:spcPts val="0"/>
              </a:spcBef>
              <a:spcAft>
                <a:spcPts val="0"/>
              </a:spcAft>
              <a:defRPr/>
            </a:pPr>
            <a:r>
              <a:rPr lang="zh-CN" altLang="en-US" sz="900" dirty="0">
                <a:solidFill>
                  <a:schemeClr val="tx1">
                    <a:lumMod val="75000"/>
                    <a:lumOff val="25000"/>
                  </a:schemeClr>
                </a:solidFill>
                <a:latin typeface="微软雅黑" pitchFamily="34" charset="-122"/>
                <a:ea typeface="微软雅黑" pitchFamily="34" charset="-122"/>
              </a:rPr>
              <a:t>       </a:t>
            </a:r>
            <a:r>
              <a:rPr lang="zh-CN" altLang="en-US" sz="1000" dirty="0">
                <a:solidFill>
                  <a:schemeClr val="tx1">
                    <a:lumMod val="75000"/>
                    <a:lumOff val="25000"/>
                  </a:schemeClr>
                </a:solidFill>
                <a:latin typeface="微软雅黑" pitchFamily="34" charset="-122"/>
                <a:ea typeface="微软雅黑" pitchFamily="34" charset="-122"/>
                <a:sym typeface="+mn-ea"/>
              </a:rPr>
              <a:t>中国人力资源联合开发集团有限公司总部设在香港，是经香港特别行政区政府公司注册处批准成立的一家大型人力资源机构。主要经营国内外劳务输出及派遣，项目管理，电子业务外包，信息服务外包，呼叫中心运营等业务。</a:t>
            </a:r>
            <a:endParaRPr lang="zh-CN" altLang="en-US" sz="1000" dirty="0">
              <a:solidFill>
                <a:schemeClr val="tx1">
                  <a:lumMod val="75000"/>
                  <a:lumOff val="25000"/>
                </a:schemeClr>
              </a:solidFill>
              <a:latin typeface="微软雅黑" pitchFamily="34" charset="-122"/>
              <a:ea typeface="微软雅黑" pitchFamily="34" charset="-122"/>
              <a:sym typeface="+mn-ea"/>
            </a:endParaRPr>
          </a:p>
          <a:p>
            <a:pPr>
              <a:lnSpc>
                <a:spcPct val="200000"/>
              </a:lnSpc>
              <a:spcBef>
                <a:spcPts val="0"/>
              </a:spcBef>
              <a:spcAft>
                <a:spcPts val="0"/>
              </a:spcAft>
              <a:defRPr/>
            </a:pPr>
            <a:endParaRPr lang="zh-CN" altLang="en-US" sz="1000" dirty="0">
              <a:solidFill>
                <a:schemeClr val="tx1">
                  <a:lumMod val="75000"/>
                  <a:lumOff val="25000"/>
                </a:schemeClr>
              </a:solidFill>
              <a:latin typeface="微软雅黑" pitchFamily="34" charset="-122"/>
              <a:ea typeface="微软雅黑" pitchFamily="34" charset="-122"/>
              <a:sym typeface="+mn-ea"/>
            </a:endParaRPr>
          </a:p>
          <a:p>
            <a:pPr marL="1905" indent="-344805">
              <a:lnSpc>
                <a:spcPct val="200000"/>
              </a:lnSpc>
              <a:spcBef>
                <a:spcPts val="0"/>
              </a:spcBef>
              <a:spcAft>
                <a:spcPts val="0"/>
              </a:spcAft>
              <a:defRPr/>
            </a:pPr>
            <a:r>
              <a:rPr lang="zh-CN" altLang="en-US" sz="1000" dirty="0">
                <a:solidFill>
                  <a:schemeClr val="tx1">
                    <a:lumMod val="75000"/>
                    <a:lumOff val="25000"/>
                  </a:schemeClr>
                </a:solidFill>
                <a:latin typeface="微软雅黑" pitchFamily="34" charset="-122"/>
                <a:ea typeface="微软雅黑" pitchFamily="34" charset="-122"/>
              </a:rPr>
              <a:t>　　</a:t>
            </a:r>
            <a:r>
              <a:rPr lang="zh-CN" altLang="en-US" sz="1000" dirty="0">
                <a:solidFill>
                  <a:schemeClr val="tx1">
                    <a:lumMod val="75000"/>
                    <a:lumOff val="25000"/>
                  </a:schemeClr>
                </a:solidFill>
                <a:latin typeface="微软雅黑" pitchFamily="34" charset="-122"/>
                <a:ea typeface="微软雅黑" pitchFamily="34" charset="-122"/>
                <a:sym typeface="+mn-ea"/>
              </a:rPr>
              <a:t>集团经过十余年的经营探索，确立多元化发展路线。2011年初，汇人聚德（北京）人力资源有限公司成立。总部设在北京，是一家经工商行政、税务、质量检验、劳动部门审核批准的大型人力资源公司。主要业务有：国内劳务派遣，国内劳务外包，人事外包，档案管理，劳动保险代理，管理咨询，管理培训，人力资源连锁发展等多位一体的专业服务机构。</a:t>
            </a:r>
            <a:endParaRPr lang="zh-CN" altLang="en-US" sz="1000" dirty="0">
              <a:solidFill>
                <a:schemeClr val="tx1">
                  <a:lumMod val="75000"/>
                  <a:lumOff val="25000"/>
                </a:schemeClr>
              </a:solidFill>
              <a:latin typeface="微软雅黑" pitchFamily="34" charset="-122"/>
              <a:ea typeface="微软雅黑" pitchFamily="34" charset="-122"/>
              <a:sym typeface="+mn-ea"/>
            </a:endParaRPr>
          </a:p>
        </p:txBody>
      </p:sp>
      <p:sp>
        <p:nvSpPr>
          <p:cNvPr id="4" name="矩形 3"/>
          <p:cNvSpPr/>
          <p:nvPr/>
        </p:nvSpPr>
        <p:spPr>
          <a:xfrm>
            <a:off x="4071938" y="785813"/>
            <a:ext cx="2236787" cy="708025"/>
          </a:xfrm>
          <a:prstGeom prst="rect">
            <a:avLst/>
          </a:prstGeom>
        </p:spPr>
        <p:txBody>
          <a:bodyPr wrap="none">
            <a:spAutoFit/>
          </a:bodyPr>
          <a:lstStyle/>
          <a:p>
            <a:pPr>
              <a:spcBef>
                <a:spcPts val="0"/>
              </a:spcBef>
              <a:spcAft>
                <a:spcPts val="0"/>
              </a:spcAft>
              <a:defRPr/>
            </a:pPr>
            <a:r>
              <a:rPr lang="zh-CN" altLang="en-US" sz="4000" dirty="0">
                <a:solidFill>
                  <a:schemeClr val="tx1">
                    <a:lumMod val="75000"/>
                    <a:lumOff val="25000"/>
                  </a:schemeClr>
                </a:solidFill>
                <a:latin typeface="微软雅黑" charset="0"/>
                <a:ea typeface="微软雅黑" charset="0"/>
              </a:rPr>
              <a:t>公司简介</a:t>
            </a:r>
            <a:endParaRPr lang="zh-CN" altLang="en-US" sz="4000" dirty="0">
              <a:solidFill>
                <a:schemeClr val="tx1">
                  <a:lumMod val="75000"/>
                  <a:lumOff val="25000"/>
                </a:schemeClr>
              </a:solidFill>
              <a:latin typeface="微软雅黑" charset="0"/>
              <a:ea typeface="微软雅黑" charset="0"/>
            </a:endParaRPr>
          </a:p>
        </p:txBody>
      </p:sp>
      <p:sp>
        <p:nvSpPr>
          <p:cNvPr id="5" name="Subtitle 9"/>
          <p:cNvSpPr txBox="1"/>
          <p:nvPr/>
        </p:nvSpPr>
        <p:spPr>
          <a:xfrm>
            <a:off x="6215063" y="1143000"/>
            <a:ext cx="1184275" cy="244475"/>
          </a:xfrm>
          <a:prstGeom prst="rect">
            <a:avLst/>
          </a:prstGeom>
          <a:ln>
            <a:solidFill>
              <a:schemeClr val="tx1">
                <a:lumMod val="75000"/>
                <a:lumOff val="25000"/>
              </a:schemeClr>
            </a:solidFill>
          </a:ln>
        </p:spPr>
        <p:txBody>
          <a:bodyPr lIns="81536" tIns="40768" rIns="81536" bIns="40768">
            <a:spAutoFit/>
          </a:bodyPr>
          <a:lstStyle>
            <a:defPPr>
              <a:defRPr lang="zh-CN"/>
            </a:defPPr>
            <a:lvl1pPr indent="0" algn="r" defTabSz="1087120">
              <a:spcBef>
                <a:spcPct val="20000"/>
              </a:spcBef>
              <a:buFont typeface="Arial"/>
              <a:buNone/>
              <a:defRPr sz="2000">
                <a:solidFill>
                  <a:schemeClr val="accent2"/>
                </a:solidFill>
                <a:latin typeface="微软雅黑"/>
                <a:ea typeface="微软雅黑"/>
                <a:cs typeface="Open Sans Light"/>
              </a:defRPr>
            </a:lvl1pPr>
            <a:lvl2pPr marL="1087755" indent="0" algn="ctr" defTabSz="1087120">
              <a:lnSpc>
                <a:spcPct val="130000"/>
              </a:lnSpc>
              <a:spcBef>
                <a:spcPct val="20000"/>
              </a:spcBef>
              <a:buFont typeface="Arial"/>
              <a:buNone/>
              <a:defRPr sz="3100">
                <a:solidFill>
                  <a:schemeClr val="tx1">
                    <a:tint val="75000"/>
                  </a:schemeClr>
                </a:solidFill>
                <a:latin typeface="Open Sans"/>
                <a:cs typeface="Open Sans"/>
              </a:defRPr>
            </a:lvl2pPr>
            <a:lvl3pPr marL="2174875" indent="0" algn="ctr" defTabSz="1087120">
              <a:lnSpc>
                <a:spcPct val="130000"/>
              </a:lnSpc>
              <a:spcBef>
                <a:spcPct val="20000"/>
              </a:spcBef>
              <a:buFont typeface="Arial"/>
              <a:buNone/>
              <a:defRPr sz="3100">
                <a:solidFill>
                  <a:schemeClr val="tx1">
                    <a:tint val="75000"/>
                  </a:schemeClr>
                </a:solidFill>
                <a:latin typeface="Open Sans"/>
                <a:cs typeface="Open Sans"/>
              </a:defRPr>
            </a:lvl3pPr>
            <a:lvl4pPr marL="3262630" indent="0" algn="ctr" defTabSz="1087120">
              <a:lnSpc>
                <a:spcPct val="130000"/>
              </a:lnSpc>
              <a:spcBef>
                <a:spcPct val="20000"/>
              </a:spcBef>
              <a:buFont typeface="Arial"/>
              <a:buNone/>
              <a:defRPr sz="3100">
                <a:solidFill>
                  <a:schemeClr val="tx1">
                    <a:tint val="75000"/>
                  </a:schemeClr>
                </a:solidFill>
                <a:latin typeface="Open Sans"/>
                <a:cs typeface="Open Sans"/>
              </a:defRPr>
            </a:lvl4pPr>
            <a:lvl5pPr marL="4349750" indent="0" algn="ctr" defTabSz="1087120">
              <a:lnSpc>
                <a:spcPct val="130000"/>
              </a:lnSpc>
              <a:spcBef>
                <a:spcPct val="20000"/>
              </a:spcBef>
              <a:buFont typeface="Arial"/>
              <a:buNone/>
              <a:defRPr sz="3100">
                <a:solidFill>
                  <a:schemeClr val="tx1">
                    <a:tint val="75000"/>
                  </a:schemeClr>
                </a:solidFill>
                <a:latin typeface="Open Sans"/>
                <a:cs typeface="Open Sans"/>
              </a:defRPr>
            </a:lvl5pPr>
            <a:lvl6pPr marL="5437505" indent="0" algn="ctr" defTabSz="1087120">
              <a:spcBef>
                <a:spcPct val="20000"/>
              </a:spcBef>
              <a:buFont typeface="Arial"/>
              <a:buNone/>
              <a:defRPr sz="4800">
                <a:solidFill>
                  <a:schemeClr val="tx1">
                    <a:tint val="75000"/>
                  </a:schemeClr>
                </a:solidFill>
              </a:defRPr>
            </a:lvl6pPr>
            <a:lvl7pPr marL="6524625" indent="0" algn="ctr" defTabSz="1087120">
              <a:spcBef>
                <a:spcPct val="20000"/>
              </a:spcBef>
              <a:buFont typeface="Arial"/>
              <a:buNone/>
              <a:defRPr sz="4800">
                <a:solidFill>
                  <a:schemeClr val="tx1">
                    <a:tint val="75000"/>
                  </a:schemeClr>
                </a:solidFill>
              </a:defRPr>
            </a:lvl7pPr>
            <a:lvl8pPr marL="7612380" indent="0" algn="ctr" defTabSz="1087120">
              <a:spcBef>
                <a:spcPct val="20000"/>
              </a:spcBef>
              <a:buFont typeface="Arial"/>
              <a:buNone/>
              <a:defRPr sz="4800">
                <a:solidFill>
                  <a:schemeClr val="tx1">
                    <a:tint val="75000"/>
                  </a:schemeClr>
                </a:solidFill>
              </a:defRPr>
            </a:lvl8pPr>
            <a:lvl9pPr marL="8699500" indent="0" algn="ctr" defTabSz="1087120">
              <a:spcBef>
                <a:spcPct val="20000"/>
              </a:spcBef>
              <a:buFont typeface="Arial"/>
              <a:buNone/>
              <a:defRPr sz="4800">
                <a:solidFill>
                  <a:schemeClr val="tx1">
                    <a:tint val="75000"/>
                  </a:schemeClr>
                </a:solidFill>
              </a:defRPr>
            </a:lvl9pPr>
          </a:lstStyle>
          <a:p>
            <a:pPr>
              <a:spcAft>
                <a:spcPts val="0"/>
              </a:spcAft>
              <a:defRPr/>
            </a:pPr>
            <a:r>
              <a:rPr lang="en-US" altLang="zh-CN" sz="1000" dirty="0" smtClean="0">
                <a:solidFill>
                  <a:schemeClr val="tx1">
                    <a:lumMod val="75000"/>
                    <a:lumOff val="25000"/>
                  </a:schemeClr>
                </a:solidFill>
                <a:latin typeface="微软雅黑" pitchFamily="34" charset="-122"/>
                <a:ea typeface="微软雅黑" pitchFamily="34" charset="-122"/>
              </a:rPr>
              <a:t>C</a:t>
            </a:r>
            <a:r>
              <a:rPr lang="zh-CN" altLang="en-US" sz="1000" dirty="0" smtClean="0">
                <a:solidFill>
                  <a:schemeClr val="tx1">
                    <a:lumMod val="75000"/>
                    <a:lumOff val="25000"/>
                  </a:schemeClr>
                </a:solidFill>
                <a:latin typeface="微软雅黑" pitchFamily="34" charset="-122"/>
                <a:ea typeface="微软雅黑" pitchFamily="34" charset="-122"/>
              </a:rPr>
              <a:t>ompany </a:t>
            </a:r>
            <a:r>
              <a:rPr lang="en-US" altLang="zh-CN" sz="1000" dirty="0" smtClean="0">
                <a:solidFill>
                  <a:schemeClr val="tx1">
                    <a:lumMod val="75000"/>
                    <a:lumOff val="25000"/>
                  </a:schemeClr>
                </a:solidFill>
                <a:latin typeface="微软雅黑" pitchFamily="34" charset="-122"/>
                <a:ea typeface="微软雅黑" pitchFamily="34" charset="-122"/>
              </a:rPr>
              <a:t>P</a:t>
            </a:r>
            <a:r>
              <a:rPr lang="zh-CN" altLang="en-US" sz="1000" dirty="0" smtClean="0">
                <a:solidFill>
                  <a:schemeClr val="tx1">
                    <a:lumMod val="75000"/>
                    <a:lumOff val="25000"/>
                  </a:schemeClr>
                </a:solidFill>
                <a:latin typeface="微软雅黑" pitchFamily="34" charset="-122"/>
                <a:ea typeface="微软雅黑" pitchFamily="34" charset="-122"/>
              </a:rPr>
              <a:t>rofile</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14" name="Freeform 22"/>
          <p:cNvSpPr>
            <a:spLocks noEditPoints="1"/>
          </p:cNvSpPr>
          <p:nvPr/>
        </p:nvSpPr>
        <p:spPr bwMode="auto">
          <a:xfrm>
            <a:off x="2339975" y="1143000"/>
            <a:ext cx="706438" cy="7080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solidFill>
            <a:schemeClr val="bg1">
              <a:lumMod val="65000"/>
            </a:schemeClr>
          </a:solidFill>
          <a:ln>
            <a:noFill/>
          </a:ln>
        </p:spPr>
        <p:txBody>
          <a:bodyPr lIns="68571" tIns="34285" rIns="68571" bIns="34285"/>
          <a:lstStyle/>
          <a:p>
            <a:pPr>
              <a:spcBef>
                <a:spcPts val="0"/>
              </a:spcBef>
              <a:spcAft>
                <a:spcPts val="0"/>
              </a:spcAft>
              <a:defRPr/>
            </a:pPr>
            <a:endParaRPr lang="id-ID">
              <a:latin typeface="+mn-lt"/>
              <a:ea typeface="+mn-ea"/>
            </a:endParaRPr>
          </a:p>
        </p:txBody>
      </p:sp>
      <p:grpSp>
        <p:nvGrpSpPr>
          <p:cNvPr id="29" name="Group 84"/>
          <p:cNvGrpSpPr/>
          <p:nvPr/>
        </p:nvGrpSpPr>
        <p:grpSpPr>
          <a:xfrm>
            <a:off x="3213842" y="1926561"/>
            <a:ext cx="707164" cy="706908"/>
            <a:chOff x="7275513" y="5302250"/>
            <a:chExt cx="1012825" cy="1012825"/>
          </a:xfrm>
          <a:solidFill>
            <a:schemeClr val="accent1"/>
          </a:solidFill>
        </p:grpSpPr>
        <p:sp>
          <p:nvSpPr>
            <p:cNvPr id="30"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p:spPr>
          <p:txBody>
            <a:bodyPr/>
            <a:lstStyle/>
            <a:p>
              <a:pPr>
                <a:spcBef>
                  <a:spcPts val="0"/>
                </a:spcBef>
                <a:spcAft>
                  <a:spcPts val="0"/>
                </a:spcAft>
                <a:defRPr/>
              </a:pPr>
              <a:endParaRPr lang="id-ID">
                <a:latin typeface="+mn-lt"/>
                <a:ea typeface="+mn-ea"/>
              </a:endParaRPr>
            </a:p>
          </p:txBody>
        </p:sp>
        <p:sp>
          <p:nvSpPr>
            <p:cNvPr id="31"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p:spPr>
          <p:txBody>
            <a:bodyPr/>
            <a:lstStyle/>
            <a:p>
              <a:pPr>
                <a:spcBef>
                  <a:spcPts val="0"/>
                </a:spcBef>
                <a:spcAft>
                  <a:spcPts val="0"/>
                </a:spcAft>
                <a:defRPr/>
              </a:pPr>
              <a:endParaRPr lang="id-ID">
                <a:latin typeface="+mn-lt"/>
                <a:ea typeface="+mn-ea"/>
              </a:endParaRPr>
            </a:p>
          </p:txBody>
        </p:sp>
      </p:grpSp>
      <p:sp>
        <p:nvSpPr>
          <p:cNvPr id="32" name="Freeform 36"/>
          <p:cNvSpPr>
            <a:spLocks noEditPoints="1"/>
          </p:cNvSpPr>
          <p:nvPr/>
        </p:nvSpPr>
        <p:spPr bwMode="auto">
          <a:xfrm>
            <a:off x="1260475" y="2152650"/>
            <a:ext cx="1498600" cy="1490663"/>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bg1">
              <a:lumMod val="50000"/>
            </a:schemeClr>
          </a:solidFill>
          <a:ln>
            <a:noFill/>
          </a:ln>
        </p:spPr>
        <p:txBody>
          <a:bodyPr lIns="68571" tIns="34285" rIns="68571" bIns="34285"/>
          <a:lstStyle/>
          <a:p>
            <a:pPr>
              <a:spcBef>
                <a:spcPts val="0"/>
              </a:spcBef>
              <a:spcAft>
                <a:spcPts val="0"/>
              </a:spcAft>
              <a:defRPr/>
            </a:pPr>
            <a:endParaRPr lang="id-ID">
              <a:latin typeface="+mn-lt"/>
              <a:ea typeface="+mn-ea"/>
            </a:endParaRPr>
          </a:p>
        </p:txBody>
      </p:sp>
      <p:sp>
        <p:nvSpPr>
          <p:cNvPr id="50" name="Freeform 50"/>
          <p:cNvSpPr>
            <a:spLocks noEditPoints="1"/>
          </p:cNvSpPr>
          <p:nvPr/>
        </p:nvSpPr>
        <p:spPr bwMode="auto">
          <a:xfrm rot="1800000">
            <a:off x="1509713" y="1250950"/>
            <a:ext cx="582612" cy="581025"/>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solidFill>
            <a:schemeClr val="bg1">
              <a:lumMod val="50000"/>
            </a:schemeClr>
          </a:solidFill>
          <a:ln>
            <a:noFill/>
          </a:ln>
        </p:spPr>
        <p:txBody>
          <a:bodyPr lIns="68571" tIns="34285" rIns="68571" bIns="34285"/>
          <a:lstStyle/>
          <a:p>
            <a:pPr>
              <a:spcBef>
                <a:spcPts val="0"/>
              </a:spcBef>
              <a:spcAft>
                <a:spcPts val="0"/>
              </a:spcAft>
              <a:defRPr/>
            </a:pPr>
            <a:endParaRPr lang="id-ID">
              <a:latin typeface="+mn-lt"/>
              <a:ea typeface="+mn-ea"/>
            </a:endParaRPr>
          </a:p>
        </p:txBody>
      </p:sp>
      <p:sp>
        <p:nvSpPr>
          <p:cNvPr id="54" name="Freeform 53"/>
          <p:cNvSpPr>
            <a:spLocks noEditPoints="1"/>
          </p:cNvSpPr>
          <p:nvPr/>
        </p:nvSpPr>
        <p:spPr bwMode="auto">
          <a:xfrm>
            <a:off x="252413" y="2152650"/>
            <a:ext cx="703262" cy="703263"/>
          </a:xfrm>
          <a:custGeom>
            <a:avLst/>
            <a:gdLst>
              <a:gd name="T0" fmla="*/ 2147483647 w 350"/>
              <a:gd name="T1" fmla="*/ 0 h 350"/>
              <a:gd name="T2" fmla="*/ 0 w 350"/>
              <a:gd name="T3" fmla="*/ 2147483647 h 350"/>
              <a:gd name="T4" fmla="*/ 2147483647 w 350"/>
              <a:gd name="T5" fmla="*/ 2147483647 h 350"/>
              <a:gd name="T6" fmla="*/ 2147483647 w 350"/>
              <a:gd name="T7" fmla="*/ 2147483647 h 350"/>
              <a:gd name="T8" fmla="*/ 2147483647 w 350"/>
              <a:gd name="T9" fmla="*/ 0 h 350"/>
              <a:gd name="T10" fmla="*/ 2147483647 w 350"/>
              <a:gd name="T11" fmla="*/ 2147483647 h 350"/>
              <a:gd name="T12" fmla="*/ 2147483647 w 350"/>
              <a:gd name="T13" fmla="*/ 2147483647 h 350"/>
              <a:gd name="T14" fmla="*/ 2147483647 w 350"/>
              <a:gd name="T15" fmla="*/ 2147483647 h 350"/>
              <a:gd name="T16" fmla="*/ 2147483647 w 350"/>
              <a:gd name="T17" fmla="*/ 2147483647 h 350"/>
              <a:gd name="T18" fmla="*/ 2147483647 w 350"/>
              <a:gd name="T19" fmla="*/ 2147483647 h 350"/>
              <a:gd name="T20" fmla="*/ 2147483647 w 350"/>
              <a:gd name="T21" fmla="*/ 2147483647 h 350"/>
              <a:gd name="T22" fmla="*/ 2147483647 w 350"/>
              <a:gd name="T23" fmla="*/ 2147483647 h 350"/>
              <a:gd name="T24" fmla="*/ 2147483647 w 350"/>
              <a:gd name="T25" fmla="*/ 2147483647 h 350"/>
              <a:gd name="T26" fmla="*/ 2147483647 w 350"/>
              <a:gd name="T27" fmla="*/ 2147483647 h 350"/>
              <a:gd name="T28" fmla="*/ 2147483647 w 350"/>
              <a:gd name="T29" fmla="*/ 2147483647 h 350"/>
              <a:gd name="T30" fmla="*/ 2147483647 w 350"/>
              <a:gd name="T31" fmla="*/ 2147483647 h 350"/>
              <a:gd name="T32" fmla="*/ 2147483647 w 350"/>
              <a:gd name="T33" fmla="*/ 2147483647 h 350"/>
              <a:gd name="T34" fmla="*/ 2147483647 w 350"/>
              <a:gd name="T35" fmla="*/ 2147483647 h 350"/>
              <a:gd name="T36" fmla="*/ 2147483647 w 350"/>
              <a:gd name="T37" fmla="*/ 2147483647 h 350"/>
              <a:gd name="T38" fmla="*/ 2147483647 w 350"/>
              <a:gd name="T39" fmla="*/ 2147483647 h 350"/>
              <a:gd name="T40" fmla="*/ 2147483647 w 350"/>
              <a:gd name="T41" fmla="*/ 2147483647 h 350"/>
              <a:gd name="T42" fmla="*/ 2147483647 w 350"/>
              <a:gd name="T43" fmla="*/ 2147483647 h 350"/>
              <a:gd name="T44" fmla="*/ 2147483647 w 350"/>
              <a:gd name="T45" fmla="*/ 2147483647 h 350"/>
              <a:gd name="T46" fmla="*/ 2147483647 w 350"/>
              <a:gd name="T47" fmla="*/ 2147483647 h 350"/>
              <a:gd name="T48" fmla="*/ 2147483647 w 350"/>
              <a:gd name="T49" fmla="*/ 2147483647 h 350"/>
              <a:gd name="T50" fmla="*/ 2147483647 w 350"/>
              <a:gd name="T51" fmla="*/ 2147483647 h 350"/>
              <a:gd name="T52" fmla="*/ 2147483647 w 350"/>
              <a:gd name="T53" fmla="*/ 2147483647 h 350"/>
              <a:gd name="T54" fmla="*/ 2147483647 w 350"/>
              <a:gd name="T55" fmla="*/ 2147483647 h 350"/>
              <a:gd name="T56" fmla="*/ 2147483647 w 350"/>
              <a:gd name="T57" fmla="*/ 2147483647 h 350"/>
              <a:gd name="T58" fmla="*/ 2147483647 w 350"/>
              <a:gd name="T59" fmla="*/ 2147483647 h 350"/>
              <a:gd name="T60" fmla="*/ 2147483647 w 350"/>
              <a:gd name="T61" fmla="*/ 2147483647 h 350"/>
              <a:gd name="T62" fmla="*/ 2147483647 w 350"/>
              <a:gd name="T63" fmla="*/ 2147483647 h 3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350"/>
              <a:gd name="T98" fmla="*/ 350 w 350"/>
              <a:gd name="T99" fmla="*/ 350 h 3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chemeClr val="accent2"/>
          </a:solidFill>
          <a:ln w="9525">
            <a:noFill/>
            <a:miter lim="800000"/>
          </a:ln>
        </p:spPr>
        <p:txBody>
          <a:bodyPr lIns="68571" tIns="34285" rIns="68571" bIns="34285"/>
          <a:lstStyle/>
          <a:p>
            <a:endParaRPr lang="id-ID" altLang="zh-CN">
              <a:latin typeface="Calibri" pitchFamily="34" charset="0"/>
            </a:endParaRPr>
          </a:p>
        </p:txBody>
      </p:sp>
      <p:grpSp>
        <p:nvGrpSpPr>
          <p:cNvPr id="56" name="Group 89"/>
          <p:cNvGrpSpPr/>
          <p:nvPr/>
        </p:nvGrpSpPr>
        <p:grpSpPr>
          <a:xfrm>
            <a:off x="637063" y="1338453"/>
            <a:ext cx="620708" cy="620484"/>
            <a:chOff x="7424738" y="3175000"/>
            <a:chExt cx="889000" cy="889000"/>
          </a:xfrm>
          <a:solidFill>
            <a:schemeClr val="bg1">
              <a:lumMod val="65000"/>
            </a:schemeClr>
          </a:solidFill>
        </p:grpSpPr>
        <p:sp>
          <p:nvSpPr>
            <p:cNvPr id="57" name="Rectangle 55"/>
            <p:cNvSpPr>
              <a:spLocks noChangeArrowheads="1"/>
            </p:cNvSpPr>
            <p:nvPr/>
          </p:nvSpPr>
          <p:spPr bwMode="auto">
            <a:xfrm>
              <a:off x="7612063" y="3603625"/>
              <a:ext cx="74613" cy="31750"/>
            </a:xfrm>
            <a:prstGeom prst="rect">
              <a:avLst/>
            </a:prstGeom>
            <a:grpFill/>
            <a:ln>
              <a:noFill/>
            </a:ln>
          </p:spPr>
          <p:txBody>
            <a:bodyPr/>
            <a:lstStyle/>
            <a:p>
              <a:pPr>
                <a:spcBef>
                  <a:spcPts val="0"/>
                </a:spcBef>
                <a:spcAft>
                  <a:spcPts val="0"/>
                </a:spcAft>
                <a:defRPr/>
              </a:pPr>
              <a:endParaRPr lang="id-ID">
                <a:latin typeface="+mn-lt"/>
                <a:ea typeface="+mn-ea"/>
              </a:endParaRPr>
            </a:p>
          </p:txBody>
        </p:sp>
        <p:sp>
          <p:nvSpPr>
            <p:cNvPr id="58" name="Freeform 56"/>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p:spPr>
          <p:txBody>
            <a:bodyPr/>
            <a:lstStyle/>
            <a:p>
              <a:pPr>
                <a:spcBef>
                  <a:spcPts val="0"/>
                </a:spcBef>
                <a:spcAft>
                  <a:spcPts val="0"/>
                </a:spcAft>
                <a:defRPr/>
              </a:pPr>
              <a:endParaRPr lang="id-ID">
                <a:latin typeface="+mn-lt"/>
                <a:ea typeface="+mn-ea"/>
              </a:endParaRPr>
            </a:p>
          </p:txBody>
        </p:sp>
        <p:sp>
          <p:nvSpPr>
            <p:cNvPr id="59" name="Freeform 57"/>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p:spPr>
          <p:txBody>
            <a:bodyPr/>
            <a:lstStyle/>
            <a:p>
              <a:pPr>
                <a:spcBef>
                  <a:spcPts val="0"/>
                </a:spcBef>
                <a:spcAft>
                  <a:spcPts val="0"/>
                </a:spcAft>
                <a:defRPr/>
              </a:pPr>
              <a:endParaRPr lang="id-ID">
                <a:latin typeface="+mn-lt"/>
                <a:ea typeface="+mn-ea"/>
              </a:endParaRPr>
            </a:p>
          </p:txBody>
        </p:sp>
        <p:sp>
          <p:nvSpPr>
            <p:cNvPr id="60" name="Rectangle 58"/>
            <p:cNvSpPr>
              <a:spLocks noChangeArrowheads="1"/>
            </p:cNvSpPr>
            <p:nvPr/>
          </p:nvSpPr>
          <p:spPr bwMode="auto">
            <a:xfrm>
              <a:off x="7853363" y="3362325"/>
              <a:ext cx="31750" cy="74613"/>
            </a:xfrm>
            <a:prstGeom prst="rect">
              <a:avLst/>
            </a:prstGeom>
            <a:grpFill/>
            <a:ln>
              <a:noFill/>
            </a:ln>
          </p:spPr>
          <p:txBody>
            <a:bodyPr/>
            <a:lstStyle/>
            <a:p>
              <a:pPr>
                <a:spcBef>
                  <a:spcPts val="0"/>
                </a:spcBef>
                <a:spcAft>
                  <a:spcPts val="0"/>
                </a:spcAft>
                <a:defRPr/>
              </a:pPr>
              <a:endParaRPr lang="id-ID">
                <a:latin typeface="+mn-lt"/>
                <a:ea typeface="+mn-ea"/>
              </a:endParaRPr>
            </a:p>
          </p:txBody>
        </p:sp>
        <p:sp>
          <p:nvSpPr>
            <p:cNvPr id="61" name="Freeform 59"/>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p:spPr>
          <p:txBody>
            <a:bodyPr/>
            <a:lstStyle/>
            <a:p>
              <a:pPr>
                <a:spcBef>
                  <a:spcPts val="0"/>
                </a:spcBef>
                <a:spcAft>
                  <a:spcPts val="0"/>
                </a:spcAft>
                <a:defRPr/>
              </a:pPr>
              <a:endParaRPr lang="id-ID">
                <a:latin typeface="+mn-lt"/>
                <a:ea typeface="+mn-ea"/>
              </a:endParaRPr>
            </a:p>
          </p:txBody>
        </p:sp>
        <p:sp>
          <p:nvSpPr>
            <p:cNvPr id="62" name="Rectangle 60"/>
            <p:cNvSpPr>
              <a:spLocks noChangeArrowheads="1"/>
            </p:cNvSpPr>
            <p:nvPr/>
          </p:nvSpPr>
          <p:spPr bwMode="auto">
            <a:xfrm>
              <a:off x="8051801" y="3603625"/>
              <a:ext cx="74613" cy="31750"/>
            </a:xfrm>
            <a:prstGeom prst="rect">
              <a:avLst/>
            </a:prstGeom>
            <a:grpFill/>
            <a:ln>
              <a:noFill/>
            </a:ln>
          </p:spPr>
          <p:txBody>
            <a:bodyPr/>
            <a:lstStyle/>
            <a:p>
              <a:pPr>
                <a:spcBef>
                  <a:spcPts val="0"/>
                </a:spcBef>
                <a:spcAft>
                  <a:spcPts val="0"/>
                </a:spcAft>
                <a:defRPr/>
              </a:pPr>
              <a:endParaRPr lang="id-ID">
                <a:latin typeface="+mn-lt"/>
                <a:ea typeface="+mn-ea"/>
              </a:endParaRPr>
            </a:p>
          </p:txBody>
        </p:sp>
        <p:sp>
          <p:nvSpPr>
            <p:cNvPr id="63" name="Freeform 61"/>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p:spPr>
          <p:txBody>
            <a:bodyPr/>
            <a:lstStyle/>
            <a:p>
              <a:pPr>
                <a:spcBef>
                  <a:spcPts val="0"/>
                </a:spcBef>
                <a:spcAft>
                  <a:spcPts val="0"/>
                </a:spcAft>
                <a:defRPr/>
              </a:pPr>
              <a:endParaRPr lang="id-ID">
                <a:latin typeface="+mn-lt"/>
                <a:ea typeface="+mn-ea"/>
              </a:endParaRPr>
            </a:p>
          </p:txBody>
        </p:sp>
        <p:sp>
          <p:nvSpPr>
            <p:cNvPr id="64"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p:spPr>
          <p:txBody>
            <a:bodyPr/>
            <a:lstStyle/>
            <a:p>
              <a:pPr>
                <a:spcBef>
                  <a:spcPts val="0"/>
                </a:spcBef>
                <a:spcAft>
                  <a:spcPts val="0"/>
                </a:spcAft>
                <a:defRPr/>
              </a:pPr>
              <a:endParaRPr lang="id-ID">
                <a:latin typeface="+mn-lt"/>
                <a:ea typeface="+mn-ea"/>
              </a:endParaRPr>
            </a:p>
          </p:txBody>
        </p:sp>
        <p:sp>
          <p:nvSpPr>
            <p:cNvPr id="65" name="Rectangle 63"/>
            <p:cNvSpPr>
              <a:spLocks noChangeArrowheads="1"/>
            </p:cNvSpPr>
            <p:nvPr/>
          </p:nvSpPr>
          <p:spPr bwMode="auto">
            <a:xfrm>
              <a:off x="7853363" y="3805238"/>
              <a:ext cx="31750" cy="74613"/>
            </a:xfrm>
            <a:prstGeom prst="rect">
              <a:avLst/>
            </a:prstGeom>
            <a:grpFill/>
            <a:ln>
              <a:noFill/>
            </a:ln>
          </p:spPr>
          <p:txBody>
            <a:bodyPr/>
            <a:lstStyle/>
            <a:p>
              <a:pPr>
                <a:spcBef>
                  <a:spcPts val="0"/>
                </a:spcBef>
                <a:spcAft>
                  <a:spcPts val="0"/>
                </a:spcAft>
                <a:defRPr/>
              </a:pPr>
              <a:endParaRPr lang="id-ID">
                <a:latin typeface="+mn-lt"/>
                <a:ea typeface="+mn-ea"/>
              </a:endParaRPr>
            </a:p>
          </p:txBody>
        </p:sp>
        <p:sp>
          <p:nvSpPr>
            <p:cNvPr id="66" name="Freeform 64"/>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p:spPr>
          <p:txBody>
            <a:bodyPr/>
            <a:lstStyle/>
            <a:p>
              <a:pPr>
                <a:spcBef>
                  <a:spcPts val="0"/>
                </a:spcBef>
                <a:spcAft>
                  <a:spcPts val="0"/>
                </a:spcAft>
                <a:defRPr/>
              </a:pPr>
              <a:endParaRPr lang="id-ID">
                <a:latin typeface="+mn-lt"/>
                <a:ea typeface="+mn-ea"/>
              </a:endParaRPr>
            </a:p>
          </p:txBody>
        </p:sp>
      </p:grpSp>
      <p:sp>
        <p:nvSpPr>
          <p:cNvPr id="91" name="Freeform 158"/>
          <p:cNvSpPr>
            <a:spLocks noEditPoints="1"/>
          </p:cNvSpPr>
          <p:nvPr/>
        </p:nvSpPr>
        <p:spPr bwMode="auto">
          <a:xfrm>
            <a:off x="2989263" y="1071563"/>
            <a:ext cx="369887" cy="328612"/>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solidFill>
            <a:schemeClr val="bg1">
              <a:lumMod val="65000"/>
            </a:schemeClr>
          </a:solidFill>
          <a:ln>
            <a:noFill/>
          </a:ln>
        </p:spPr>
        <p:txBody>
          <a:bodyPr lIns="68571" tIns="34285" rIns="68571" bIns="34285"/>
          <a:lstStyle/>
          <a:p>
            <a:pPr>
              <a:spcBef>
                <a:spcPts val="0"/>
              </a:spcBef>
              <a:spcAft>
                <a:spcPts val="0"/>
              </a:spcAft>
              <a:defRPr/>
            </a:pPr>
            <a:endParaRPr lang="id-ID">
              <a:latin typeface="+mn-lt"/>
              <a:ea typeface="+mn-ea"/>
            </a:endParaRPr>
          </a:p>
        </p:txBody>
      </p:sp>
      <p:sp>
        <p:nvSpPr>
          <p:cNvPr id="99" name="Freeform 165"/>
          <p:cNvSpPr>
            <a:spLocks noEditPoints="1"/>
          </p:cNvSpPr>
          <p:nvPr/>
        </p:nvSpPr>
        <p:spPr bwMode="auto">
          <a:xfrm>
            <a:off x="2843213" y="1863725"/>
            <a:ext cx="142875" cy="203200"/>
          </a:xfrm>
          <a:custGeom>
            <a:avLst/>
            <a:gdLst>
              <a:gd name="T0" fmla="*/ 2147483647 w 71"/>
              <a:gd name="T1" fmla="*/ 0 h 101"/>
              <a:gd name="T2" fmla="*/ 0 w 71"/>
              <a:gd name="T3" fmla="*/ 2147483647 h 101"/>
              <a:gd name="T4" fmla="*/ 2147483647 w 71"/>
              <a:gd name="T5" fmla="*/ 2147483647 h 101"/>
              <a:gd name="T6" fmla="*/ 2147483647 w 71"/>
              <a:gd name="T7" fmla="*/ 2147483647 h 101"/>
              <a:gd name="T8" fmla="*/ 2147483647 w 71"/>
              <a:gd name="T9" fmla="*/ 0 h 101"/>
              <a:gd name="T10" fmla="*/ 2147483647 w 71"/>
              <a:gd name="T11" fmla="*/ 2147483647 h 101"/>
              <a:gd name="T12" fmla="*/ 2147483647 w 71"/>
              <a:gd name="T13" fmla="*/ 2147483647 h 101"/>
              <a:gd name="T14" fmla="*/ 2147483647 w 71"/>
              <a:gd name="T15" fmla="*/ 2147483647 h 101"/>
              <a:gd name="T16" fmla="*/ 2147483647 w 71"/>
              <a:gd name="T17" fmla="*/ 2147483647 h 101"/>
              <a:gd name="T18" fmla="*/ 2147483647 w 71"/>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01"/>
              <a:gd name="T32" fmla="*/ 71 w 7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solidFill>
            <a:schemeClr val="accent1"/>
          </a:solidFill>
          <a:ln w="9525">
            <a:noFill/>
            <a:miter lim="800000"/>
          </a:ln>
        </p:spPr>
        <p:txBody>
          <a:bodyPr lIns="68571" tIns="34285" rIns="68571" bIns="34285"/>
          <a:lstStyle/>
          <a:p>
            <a:endParaRPr lang="id-ID" altLang="zh-CN">
              <a:latin typeface="Calibri" pitchFamily="34" charset="0"/>
            </a:endParaRPr>
          </a:p>
        </p:txBody>
      </p:sp>
      <p:grpSp>
        <p:nvGrpSpPr>
          <p:cNvPr id="110" name="Group 375"/>
          <p:cNvGrpSpPr/>
          <p:nvPr/>
        </p:nvGrpSpPr>
        <p:grpSpPr>
          <a:xfrm>
            <a:off x="1106777" y="1863402"/>
            <a:ext cx="292715" cy="298563"/>
            <a:chOff x="7426326" y="839788"/>
            <a:chExt cx="546100" cy="557212"/>
          </a:xfrm>
          <a:solidFill>
            <a:schemeClr val="accent1"/>
          </a:solidFill>
        </p:grpSpPr>
        <p:sp>
          <p:nvSpPr>
            <p:cNvPr id="111"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p:spPr>
          <p:txBody>
            <a:bodyPr/>
            <a:lstStyle/>
            <a:p>
              <a:pPr>
                <a:spcBef>
                  <a:spcPts val="0"/>
                </a:spcBef>
                <a:spcAft>
                  <a:spcPts val="0"/>
                </a:spcAft>
                <a:defRPr/>
              </a:pPr>
              <a:endParaRPr lang="id-ID">
                <a:latin typeface="+mn-lt"/>
                <a:ea typeface="+mn-ea"/>
              </a:endParaRPr>
            </a:p>
          </p:txBody>
        </p:sp>
        <p:sp>
          <p:nvSpPr>
            <p:cNvPr id="112"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p:spPr>
          <p:txBody>
            <a:bodyPr/>
            <a:lstStyle/>
            <a:p>
              <a:pPr>
                <a:spcBef>
                  <a:spcPts val="0"/>
                </a:spcBef>
                <a:spcAft>
                  <a:spcPts val="0"/>
                </a:spcAft>
                <a:defRPr/>
              </a:pPr>
              <a:endParaRPr lang="id-ID">
                <a:latin typeface="+mn-lt"/>
                <a:ea typeface="+mn-ea"/>
              </a:endParaRPr>
            </a:p>
          </p:txBody>
        </p:sp>
      </p:grpSp>
      <p:grpSp>
        <p:nvGrpSpPr>
          <p:cNvPr id="6" name="Group 94"/>
          <p:cNvGrpSpPr/>
          <p:nvPr/>
        </p:nvGrpSpPr>
        <p:grpSpPr>
          <a:xfrm>
            <a:off x="395691" y="3519763"/>
            <a:ext cx="714923" cy="716881"/>
            <a:chOff x="4362451" y="5308600"/>
            <a:chExt cx="1023938" cy="1027113"/>
          </a:xfrm>
          <a:solidFill>
            <a:schemeClr val="accent2"/>
          </a:solidFill>
        </p:grpSpPr>
        <p:sp>
          <p:nvSpPr>
            <p:cNvPr id="7"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p:spPr>
          <p:txBody>
            <a:bodyPr/>
            <a:lstStyle/>
            <a:p>
              <a:pPr>
                <a:spcBef>
                  <a:spcPts val="0"/>
                </a:spcBef>
                <a:spcAft>
                  <a:spcPts val="0"/>
                </a:spcAft>
                <a:defRPr/>
              </a:pPr>
              <a:endParaRPr lang="id-ID">
                <a:latin typeface="+mn-lt"/>
                <a:ea typeface="+mn-ea"/>
              </a:endParaRPr>
            </a:p>
          </p:txBody>
        </p:sp>
        <p:sp>
          <p:nvSpPr>
            <p:cNvPr id="8" name="Freeform 30"/>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p:spPr>
          <p:txBody>
            <a:bodyPr/>
            <a:lstStyle/>
            <a:p>
              <a:pPr>
                <a:spcBef>
                  <a:spcPts val="0"/>
                </a:spcBef>
                <a:spcAft>
                  <a:spcPts val="0"/>
                </a:spcAft>
                <a:defRPr/>
              </a:pPr>
              <a:endParaRPr lang="id-ID">
                <a:latin typeface="+mn-lt"/>
                <a:ea typeface="+mn-ea"/>
              </a:endParaRPr>
            </a:p>
          </p:txBody>
        </p:sp>
      </p:grpSp>
      <p:sp>
        <p:nvSpPr>
          <p:cNvPr id="9" name="Freeform 31"/>
          <p:cNvSpPr>
            <a:spLocks noEditPoints="1"/>
          </p:cNvSpPr>
          <p:nvPr/>
        </p:nvSpPr>
        <p:spPr bwMode="auto">
          <a:xfrm>
            <a:off x="1403350" y="2008188"/>
            <a:ext cx="561975" cy="561975"/>
          </a:xfrm>
          <a:custGeom>
            <a:avLst/>
            <a:gdLst>
              <a:gd name="T0" fmla="*/ 2147483647 w 280"/>
              <a:gd name="T1" fmla="*/ 0 h 280"/>
              <a:gd name="T2" fmla="*/ 0 w 280"/>
              <a:gd name="T3" fmla="*/ 2147483647 h 280"/>
              <a:gd name="T4" fmla="*/ 2147483647 w 280"/>
              <a:gd name="T5" fmla="*/ 2147483647 h 280"/>
              <a:gd name="T6" fmla="*/ 2147483647 w 280"/>
              <a:gd name="T7" fmla="*/ 2147483647 h 280"/>
              <a:gd name="T8" fmla="*/ 2147483647 w 280"/>
              <a:gd name="T9" fmla="*/ 0 h 280"/>
              <a:gd name="T10" fmla="*/ 2147483647 w 280"/>
              <a:gd name="T11" fmla="*/ 2147483647 h 280"/>
              <a:gd name="T12" fmla="*/ 2147483647 w 280"/>
              <a:gd name="T13" fmla="*/ 2147483647 h 280"/>
              <a:gd name="T14" fmla="*/ 2147483647 w 280"/>
              <a:gd name="T15" fmla="*/ 2147483647 h 280"/>
              <a:gd name="T16" fmla="*/ 2147483647 w 280"/>
              <a:gd name="T17" fmla="*/ 2147483647 h 280"/>
              <a:gd name="T18" fmla="*/ 2147483647 w 280"/>
              <a:gd name="T19" fmla="*/ 2147483647 h 280"/>
              <a:gd name="T20" fmla="*/ 2147483647 w 280"/>
              <a:gd name="T21" fmla="*/ 2147483647 h 280"/>
              <a:gd name="T22" fmla="*/ 2147483647 w 280"/>
              <a:gd name="T23" fmla="*/ 2147483647 h 280"/>
              <a:gd name="T24" fmla="*/ 2147483647 w 280"/>
              <a:gd name="T25" fmla="*/ 2147483647 h 280"/>
              <a:gd name="T26" fmla="*/ 2147483647 w 280"/>
              <a:gd name="T27" fmla="*/ 2147483647 h 280"/>
              <a:gd name="T28" fmla="*/ 2147483647 w 280"/>
              <a:gd name="T29" fmla="*/ 2147483647 h 280"/>
              <a:gd name="T30" fmla="*/ 2147483647 w 280"/>
              <a:gd name="T31" fmla="*/ 2147483647 h 280"/>
              <a:gd name="T32" fmla="*/ 2147483647 w 280"/>
              <a:gd name="T33" fmla="*/ 2147483647 h 280"/>
              <a:gd name="T34" fmla="*/ 2147483647 w 280"/>
              <a:gd name="T35" fmla="*/ 2147483647 h 280"/>
              <a:gd name="T36" fmla="*/ 2147483647 w 280"/>
              <a:gd name="T37" fmla="*/ 2147483647 h 280"/>
              <a:gd name="T38" fmla="*/ 2147483647 w 280"/>
              <a:gd name="T39" fmla="*/ 2147483647 h 280"/>
              <a:gd name="T40" fmla="*/ 2147483647 w 280"/>
              <a:gd name="T41" fmla="*/ 2147483647 h 280"/>
              <a:gd name="T42" fmla="*/ 2147483647 w 280"/>
              <a:gd name="T43" fmla="*/ 2147483647 h 280"/>
              <a:gd name="T44" fmla="*/ 2147483647 w 280"/>
              <a:gd name="T45" fmla="*/ 2147483647 h 280"/>
              <a:gd name="T46" fmla="*/ 2147483647 w 280"/>
              <a:gd name="T47" fmla="*/ 2147483647 h 280"/>
              <a:gd name="T48" fmla="*/ 2147483647 w 280"/>
              <a:gd name="T49" fmla="*/ 2147483647 h 280"/>
              <a:gd name="T50" fmla="*/ 2147483647 w 280"/>
              <a:gd name="T51" fmla="*/ 2147483647 h 280"/>
              <a:gd name="T52" fmla="*/ 2147483647 w 280"/>
              <a:gd name="T53" fmla="*/ 2147483647 h 280"/>
              <a:gd name="T54" fmla="*/ 2147483647 w 280"/>
              <a:gd name="T55" fmla="*/ 2147483647 h 280"/>
              <a:gd name="T56" fmla="*/ 2147483647 w 280"/>
              <a:gd name="T57" fmla="*/ 2147483647 h 280"/>
              <a:gd name="T58" fmla="*/ 2147483647 w 280"/>
              <a:gd name="T59" fmla="*/ 2147483647 h 280"/>
              <a:gd name="T60" fmla="*/ 2147483647 w 280"/>
              <a:gd name="T61" fmla="*/ 2147483647 h 280"/>
              <a:gd name="T62" fmla="*/ 2147483647 w 280"/>
              <a:gd name="T63" fmla="*/ 2147483647 h 280"/>
              <a:gd name="T64" fmla="*/ 2147483647 w 280"/>
              <a:gd name="T65" fmla="*/ 2147483647 h 280"/>
              <a:gd name="T66" fmla="*/ 2147483647 w 280"/>
              <a:gd name="T67" fmla="*/ 2147483647 h 280"/>
              <a:gd name="T68" fmla="*/ 2147483647 w 280"/>
              <a:gd name="T69" fmla="*/ 2147483647 h 280"/>
              <a:gd name="T70" fmla="*/ 2147483647 w 280"/>
              <a:gd name="T71" fmla="*/ 2147483647 h 280"/>
              <a:gd name="T72" fmla="*/ 2147483647 w 280"/>
              <a:gd name="T73" fmla="*/ 2147483647 h 280"/>
              <a:gd name="T74" fmla="*/ 2147483647 w 280"/>
              <a:gd name="T75" fmla="*/ 2147483647 h 280"/>
              <a:gd name="T76" fmla="*/ 2147483647 w 280"/>
              <a:gd name="T77" fmla="*/ 2147483647 h 280"/>
              <a:gd name="T78" fmla="*/ 2147483647 w 280"/>
              <a:gd name="T79" fmla="*/ 2147483647 h 280"/>
              <a:gd name="T80" fmla="*/ 2147483647 w 280"/>
              <a:gd name="T81" fmla="*/ 2147483647 h 280"/>
              <a:gd name="T82" fmla="*/ 2147483647 w 280"/>
              <a:gd name="T83" fmla="*/ 2147483647 h 280"/>
              <a:gd name="T84" fmla="*/ 2147483647 w 280"/>
              <a:gd name="T85" fmla="*/ 2147483647 h 280"/>
              <a:gd name="T86" fmla="*/ 2147483647 w 280"/>
              <a:gd name="T87" fmla="*/ 2147483647 h 280"/>
              <a:gd name="T88" fmla="*/ 2147483647 w 280"/>
              <a:gd name="T89" fmla="*/ 2147483647 h 280"/>
              <a:gd name="T90" fmla="*/ 2147483647 w 280"/>
              <a:gd name="T91" fmla="*/ 2147483647 h 280"/>
              <a:gd name="T92" fmla="*/ 2147483647 w 280"/>
              <a:gd name="T93" fmla="*/ 2147483647 h 280"/>
              <a:gd name="T94" fmla="*/ 2147483647 w 280"/>
              <a:gd name="T95" fmla="*/ 2147483647 h 280"/>
              <a:gd name="T96" fmla="*/ 2147483647 w 280"/>
              <a:gd name="T97" fmla="*/ 2147483647 h 280"/>
              <a:gd name="T98" fmla="*/ 2147483647 w 280"/>
              <a:gd name="T99" fmla="*/ 2147483647 h 280"/>
              <a:gd name="T100" fmla="*/ 2147483647 w 280"/>
              <a:gd name="T101" fmla="*/ 2147483647 h 280"/>
              <a:gd name="T102" fmla="*/ 2147483647 w 280"/>
              <a:gd name="T103" fmla="*/ 2147483647 h 280"/>
              <a:gd name="T104" fmla="*/ 2147483647 w 280"/>
              <a:gd name="T105" fmla="*/ 2147483647 h 280"/>
              <a:gd name="T106" fmla="*/ 2147483647 w 280"/>
              <a:gd name="T107" fmla="*/ 2147483647 h 280"/>
              <a:gd name="T108" fmla="*/ 2147483647 w 280"/>
              <a:gd name="T109" fmla="*/ 2147483647 h 280"/>
              <a:gd name="T110" fmla="*/ 2147483647 w 280"/>
              <a:gd name="T111" fmla="*/ 2147483647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280"/>
              <a:gd name="T170" fmla="*/ 280 w 280"/>
              <a:gd name="T171" fmla="*/ 280 h 2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w="9525">
            <a:noFill/>
            <a:miter lim="800000"/>
          </a:ln>
        </p:spPr>
        <p:txBody>
          <a:bodyPr lIns="68571" tIns="34285" rIns="68571" bIns="34285"/>
          <a:lstStyle/>
          <a:p>
            <a:endParaRPr lang="id-ID" altLang="zh-CN">
              <a:latin typeface="Calibri" pitchFamily="34" charset="0"/>
            </a:endParaRPr>
          </a:p>
        </p:txBody>
      </p:sp>
      <p:grpSp>
        <p:nvGrpSpPr>
          <p:cNvPr id="10" name="Group 85"/>
          <p:cNvGrpSpPr/>
          <p:nvPr/>
        </p:nvGrpSpPr>
        <p:grpSpPr>
          <a:xfrm>
            <a:off x="2998230" y="2914793"/>
            <a:ext cx="709381" cy="709124"/>
            <a:chOff x="8089901" y="4441825"/>
            <a:chExt cx="1016000" cy="1016000"/>
          </a:xfrm>
          <a:solidFill>
            <a:schemeClr val="bg1">
              <a:lumMod val="50000"/>
            </a:schemeClr>
          </a:solidFill>
        </p:grpSpPr>
        <p:sp>
          <p:nvSpPr>
            <p:cNvPr id="11" name="Rectangle 46"/>
            <p:cNvSpPr>
              <a:spLocks noChangeArrowheads="1"/>
            </p:cNvSpPr>
            <p:nvPr/>
          </p:nvSpPr>
          <p:spPr bwMode="auto">
            <a:xfrm>
              <a:off x="8507413" y="4703763"/>
              <a:ext cx="255588" cy="134938"/>
            </a:xfrm>
            <a:prstGeom prst="rect">
              <a:avLst/>
            </a:prstGeom>
            <a:grpFill/>
            <a:ln>
              <a:noFill/>
            </a:ln>
          </p:spPr>
          <p:txBody>
            <a:bodyPr/>
            <a:lstStyle/>
            <a:p>
              <a:pPr>
                <a:spcBef>
                  <a:spcPts val="0"/>
                </a:spcBef>
                <a:spcAft>
                  <a:spcPts val="0"/>
                </a:spcAft>
                <a:defRPr/>
              </a:pPr>
              <a:endParaRPr lang="id-ID">
                <a:latin typeface="+mn-lt"/>
                <a:ea typeface="+mn-ea"/>
              </a:endParaRPr>
            </a:p>
          </p:txBody>
        </p:sp>
        <p:sp>
          <p:nvSpPr>
            <p:cNvPr id="12"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p:spPr>
          <p:txBody>
            <a:bodyPr/>
            <a:lstStyle/>
            <a:p>
              <a:pPr>
                <a:spcBef>
                  <a:spcPts val="0"/>
                </a:spcBef>
                <a:spcAft>
                  <a:spcPts val="0"/>
                </a:spcAft>
                <a:defRPr/>
              </a:pPr>
              <a:endParaRPr lang="id-ID">
                <a:latin typeface="+mn-lt"/>
                <a:ea typeface="+mn-ea"/>
              </a:endParaRPr>
            </a:p>
          </p:txBody>
        </p:sp>
      </p:grpSp>
      <p:grpSp>
        <p:nvGrpSpPr>
          <p:cNvPr id="153" name="Group 382"/>
          <p:cNvGrpSpPr/>
          <p:nvPr/>
        </p:nvGrpSpPr>
        <p:grpSpPr>
          <a:xfrm>
            <a:off x="828078" y="3015725"/>
            <a:ext cx="322497" cy="365762"/>
            <a:chOff x="5078413" y="5448300"/>
            <a:chExt cx="601663" cy="682625"/>
          </a:xfrm>
          <a:solidFill>
            <a:schemeClr val="accent3"/>
          </a:solidFill>
        </p:grpSpPr>
        <p:sp>
          <p:nvSpPr>
            <p:cNvPr id="154" name="Freeform 169"/>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p:spPr>
          <p:txBody>
            <a:bodyPr/>
            <a:lstStyle/>
            <a:p>
              <a:pPr>
                <a:spcBef>
                  <a:spcPts val="0"/>
                </a:spcBef>
                <a:spcAft>
                  <a:spcPts val="0"/>
                </a:spcAft>
                <a:defRPr/>
              </a:pPr>
              <a:endParaRPr lang="id-ID">
                <a:latin typeface="+mn-lt"/>
                <a:ea typeface="+mn-ea"/>
              </a:endParaRPr>
            </a:p>
          </p:txBody>
        </p:sp>
        <p:sp>
          <p:nvSpPr>
            <p:cNvPr id="155" name="Freeform 170"/>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p:spPr>
          <p:txBody>
            <a:bodyPr/>
            <a:lstStyle/>
            <a:p>
              <a:pPr>
                <a:spcBef>
                  <a:spcPts val="0"/>
                </a:spcBef>
                <a:spcAft>
                  <a:spcPts val="0"/>
                </a:spcAft>
                <a:defRPr/>
              </a:pPr>
              <a:endParaRPr lang="id-ID">
                <a:latin typeface="+mn-lt"/>
                <a:ea typeface="+mn-ea"/>
              </a:endParaRPr>
            </a:p>
          </p:txBody>
        </p:sp>
        <p:sp>
          <p:nvSpPr>
            <p:cNvPr id="156" name="Freeform 171"/>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p:spPr>
          <p:txBody>
            <a:bodyPr/>
            <a:lstStyle/>
            <a:p>
              <a:pPr>
                <a:spcBef>
                  <a:spcPts val="0"/>
                </a:spcBef>
                <a:spcAft>
                  <a:spcPts val="0"/>
                </a:spcAft>
                <a:defRPr/>
              </a:pPr>
              <a:endParaRPr lang="id-ID">
                <a:latin typeface="+mn-lt"/>
                <a:ea typeface="+mn-ea"/>
              </a:endParaRPr>
            </a:p>
          </p:txBody>
        </p:sp>
        <p:sp>
          <p:nvSpPr>
            <p:cNvPr id="157" name="Freeform 172"/>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p:spPr>
          <p:txBody>
            <a:bodyPr/>
            <a:lstStyle/>
            <a:p>
              <a:pPr>
                <a:spcBef>
                  <a:spcPts val="0"/>
                </a:spcBef>
                <a:spcAft>
                  <a:spcPts val="0"/>
                </a:spcAft>
                <a:defRPr/>
              </a:pPr>
              <a:endParaRPr lang="id-ID">
                <a:latin typeface="+mn-lt"/>
                <a:ea typeface="+mn-ea"/>
              </a:endParaRPr>
            </a:p>
          </p:txBody>
        </p:sp>
        <p:sp>
          <p:nvSpPr>
            <p:cNvPr id="158" name="Freeform 173"/>
            <p:cNvSpPr/>
            <p:nvPr/>
          </p:nvSpPr>
          <p:spPr bwMode="auto">
            <a:xfrm>
              <a:off x="5078413" y="5448300"/>
              <a:ext cx="601663" cy="522287"/>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p:spPr>
          <p:txBody>
            <a:bodyPr/>
            <a:lstStyle/>
            <a:p>
              <a:pPr>
                <a:spcBef>
                  <a:spcPts val="0"/>
                </a:spcBef>
                <a:spcAft>
                  <a:spcPts val="0"/>
                </a:spcAft>
                <a:defRPr/>
              </a:pPr>
              <a:endParaRPr lang="id-ID">
                <a:latin typeface="+mn-lt"/>
                <a:ea typeface="+mn-ea"/>
              </a:endParaRPr>
            </a:p>
          </p:txBody>
        </p:sp>
        <p:sp>
          <p:nvSpPr>
            <p:cNvPr id="159" name="Freeform 174"/>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p:spPr>
          <p:txBody>
            <a:bodyPr/>
            <a:lstStyle/>
            <a:p>
              <a:pPr>
                <a:spcBef>
                  <a:spcPts val="0"/>
                </a:spcBef>
                <a:spcAft>
                  <a:spcPts val="0"/>
                </a:spcAft>
                <a:defRPr/>
              </a:pPr>
              <a:endParaRPr lang="id-ID">
                <a:latin typeface="+mn-lt"/>
                <a:ea typeface="+mn-ea"/>
              </a:endParaRPr>
            </a:p>
          </p:txBody>
        </p:sp>
        <p:sp>
          <p:nvSpPr>
            <p:cNvPr id="160" name="Freeform 175"/>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p:spPr>
          <p:txBody>
            <a:bodyPr/>
            <a:lstStyle/>
            <a:p>
              <a:pPr>
                <a:spcBef>
                  <a:spcPts val="0"/>
                </a:spcBef>
                <a:spcAft>
                  <a:spcPts val="0"/>
                </a:spcAft>
                <a:defRPr/>
              </a:pPr>
              <a:endParaRPr lang="id-ID">
                <a:latin typeface="+mn-lt"/>
                <a:ea typeface="+mn-ea"/>
              </a:endParaRPr>
            </a:p>
          </p:txBody>
        </p:sp>
        <p:sp>
          <p:nvSpPr>
            <p:cNvPr id="161" name="Freeform 176"/>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p:spPr>
          <p:txBody>
            <a:bodyPr/>
            <a:lstStyle/>
            <a:p>
              <a:pPr>
                <a:spcBef>
                  <a:spcPts val="0"/>
                </a:spcBef>
                <a:spcAft>
                  <a:spcPts val="0"/>
                </a:spcAft>
                <a:defRPr/>
              </a:pPr>
              <a:endParaRPr lang="id-ID">
                <a:latin typeface="+mn-lt"/>
                <a:ea typeface="+mn-ea"/>
              </a:endParaRPr>
            </a:p>
          </p:txBody>
        </p:sp>
      </p:grpSp>
      <p:grpSp>
        <p:nvGrpSpPr>
          <p:cNvPr id="165" name="Group 87"/>
          <p:cNvGrpSpPr/>
          <p:nvPr/>
        </p:nvGrpSpPr>
        <p:grpSpPr>
          <a:xfrm>
            <a:off x="2469498" y="3576965"/>
            <a:ext cx="697189" cy="696936"/>
            <a:chOff x="6546851" y="622300"/>
            <a:chExt cx="998538" cy="998538"/>
          </a:xfrm>
          <a:solidFill>
            <a:schemeClr val="bg1">
              <a:lumMod val="65000"/>
            </a:schemeClr>
          </a:solidFill>
        </p:grpSpPr>
        <p:sp>
          <p:nvSpPr>
            <p:cNvPr id="166"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p:spPr>
          <p:txBody>
            <a:bodyPr/>
            <a:lstStyle/>
            <a:p>
              <a:pPr>
                <a:spcBef>
                  <a:spcPts val="0"/>
                </a:spcBef>
                <a:spcAft>
                  <a:spcPts val="0"/>
                </a:spcAft>
                <a:defRPr/>
              </a:pPr>
              <a:endParaRPr lang="id-ID">
                <a:latin typeface="+mn-lt"/>
                <a:ea typeface="+mn-ea"/>
              </a:endParaRPr>
            </a:p>
          </p:txBody>
        </p:sp>
        <p:sp>
          <p:nvSpPr>
            <p:cNvPr id="167"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p:spPr>
          <p:txBody>
            <a:bodyPr/>
            <a:lstStyle/>
            <a:p>
              <a:pPr>
                <a:spcBef>
                  <a:spcPts val="0"/>
                </a:spcBef>
                <a:spcAft>
                  <a:spcPts val="0"/>
                </a:spcAft>
                <a:defRPr/>
              </a:pPr>
              <a:endParaRPr lang="id-ID">
                <a:latin typeface="+mn-lt"/>
                <a:ea typeface="+mn-ea"/>
              </a:endParaRPr>
            </a:p>
          </p:txBody>
        </p:sp>
      </p:grpSp>
      <p:sp>
        <p:nvSpPr>
          <p:cNvPr id="168" name="Freeform 162"/>
          <p:cNvSpPr>
            <a:spLocks noChangeArrowheads="1"/>
          </p:cNvSpPr>
          <p:nvPr/>
        </p:nvSpPr>
        <p:spPr bwMode="auto">
          <a:xfrm>
            <a:off x="2339975" y="4024313"/>
            <a:ext cx="230188" cy="212725"/>
          </a:xfrm>
          <a:custGeom>
            <a:avLst/>
            <a:gdLst>
              <a:gd name="T0" fmla="*/ 2147483647 w 114"/>
              <a:gd name="T1" fmla="*/ 2147483647 h 106"/>
              <a:gd name="T2" fmla="*/ 2147483647 w 114"/>
              <a:gd name="T3" fmla="*/ 2147483647 h 106"/>
              <a:gd name="T4" fmla="*/ 2147483647 w 114"/>
              <a:gd name="T5" fmla="*/ 2147483647 h 106"/>
              <a:gd name="T6" fmla="*/ 2147483647 w 114"/>
              <a:gd name="T7" fmla="*/ 2147483647 h 106"/>
              <a:gd name="T8" fmla="*/ 2147483647 w 114"/>
              <a:gd name="T9" fmla="*/ 2147483647 h 106"/>
              <a:gd name="T10" fmla="*/ 2147483647 w 114"/>
              <a:gd name="T11" fmla="*/ 2147483647 h 106"/>
              <a:gd name="T12" fmla="*/ 2147483647 w 114"/>
              <a:gd name="T13" fmla="*/ 2147483647 h 106"/>
              <a:gd name="T14" fmla="*/ 2147483647 w 114"/>
              <a:gd name="T15" fmla="*/ 2147483647 h 106"/>
              <a:gd name="T16" fmla="*/ 2147483647 w 114"/>
              <a:gd name="T17" fmla="*/ 2147483647 h 106"/>
              <a:gd name="T18" fmla="*/ 2147483647 w 114"/>
              <a:gd name="T19" fmla="*/ 2147483647 h 106"/>
              <a:gd name="T20" fmla="*/ 2147483647 w 114"/>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106"/>
              <a:gd name="T35" fmla="*/ 114 w 114"/>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solidFill>
            <a:schemeClr val="accent1"/>
          </a:solidFill>
          <a:ln w="9525">
            <a:noFill/>
            <a:miter lim="800000"/>
          </a:ln>
        </p:spPr>
        <p:txBody>
          <a:bodyPr lIns="68571" tIns="34285" rIns="68571" bIns="34285"/>
          <a:lstStyle/>
          <a:p>
            <a:endParaRPr lang="id-ID" altLang="zh-CN">
              <a:latin typeface="Calibri" pitchFamily="34" charset="0"/>
            </a:endParaRPr>
          </a:p>
        </p:txBody>
      </p:sp>
      <p:grpSp>
        <p:nvGrpSpPr>
          <p:cNvPr id="169" name="Group 377"/>
          <p:cNvGrpSpPr/>
          <p:nvPr/>
        </p:nvGrpSpPr>
        <p:grpSpPr>
          <a:xfrm>
            <a:off x="2988310" y="2326565"/>
            <a:ext cx="289560" cy="327660"/>
            <a:chOff x="5534026" y="1911350"/>
            <a:chExt cx="360362" cy="390525"/>
          </a:xfrm>
          <a:solidFill>
            <a:schemeClr val="bg1">
              <a:lumMod val="65000"/>
            </a:schemeClr>
          </a:solidFill>
        </p:grpSpPr>
        <p:sp>
          <p:nvSpPr>
            <p:cNvPr id="170" name="Freeform 156"/>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p:spPr>
          <p:txBody>
            <a:bodyPr/>
            <a:lstStyle/>
            <a:p>
              <a:pPr>
                <a:spcBef>
                  <a:spcPts val="0"/>
                </a:spcBef>
                <a:spcAft>
                  <a:spcPts val="0"/>
                </a:spcAft>
                <a:defRPr/>
              </a:pPr>
              <a:endParaRPr lang="id-ID">
                <a:latin typeface="+mn-lt"/>
                <a:ea typeface="+mn-ea"/>
              </a:endParaRPr>
            </a:p>
          </p:txBody>
        </p:sp>
        <p:sp>
          <p:nvSpPr>
            <p:cNvPr id="171" name="Freeform 157"/>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p:spPr>
          <p:txBody>
            <a:bodyPr/>
            <a:lstStyle/>
            <a:p>
              <a:pPr>
                <a:spcBef>
                  <a:spcPts val="0"/>
                </a:spcBef>
                <a:spcAft>
                  <a:spcPts val="0"/>
                </a:spcAft>
                <a:defRPr/>
              </a:pPr>
              <a:endParaRPr lang="id-ID">
                <a:latin typeface="+mn-lt"/>
                <a:ea typeface="+mn-ea"/>
              </a:endParaRPr>
            </a:p>
          </p:txBody>
        </p:sp>
      </p:grpSp>
      <p:grpSp>
        <p:nvGrpSpPr>
          <p:cNvPr id="172" name="Group 88"/>
          <p:cNvGrpSpPr/>
          <p:nvPr/>
        </p:nvGrpSpPr>
        <p:grpSpPr>
          <a:xfrm>
            <a:off x="1259596" y="3519474"/>
            <a:ext cx="576372" cy="575055"/>
            <a:chOff x="7116763" y="2187575"/>
            <a:chExt cx="825500" cy="823913"/>
          </a:xfrm>
          <a:solidFill>
            <a:schemeClr val="bg1">
              <a:lumMod val="50000"/>
            </a:schemeClr>
          </a:solidFill>
        </p:grpSpPr>
        <p:sp>
          <p:nvSpPr>
            <p:cNvPr id="173" name="Freeform 48"/>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p:spPr>
          <p:txBody>
            <a:bodyPr/>
            <a:lstStyle/>
            <a:p>
              <a:pPr>
                <a:spcBef>
                  <a:spcPts val="0"/>
                </a:spcBef>
                <a:spcAft>
                  <a:spcPts val="0"/>
                </a:spcAft>
                <a:defRPr/>
              </a:pPr>
              <a:endParaRPr lang="id-ID">
                <a:latin typeface="+mn-lt"/>
                <a:ea typeface="+mn-ea"/>
              </a:endParaRPr>
            </a:p>
          </p:txBody>
        </p:sp>
        <p:sp>
          <p:nvSpPr>
            <p:cNvPr id="174"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p:spPr>
          <p:txBody>
            <a:bodyPr/>
            <a:lstStyle/>
            <a:p>
              <a:pPr>
                <a:spcBef>
                  <a:spcPts val="0"/>
                </a:spcBef>
                <a:spcAft>
                  <a:spcPts val="0"/>
                </a:spcAft>
                <a:defRPr/>
              </a:pPr>
              <a:endParaRPr lang="id-ID">
                <a:latin typeface="+mn-lt"/>
                <a:ea typeface="+mn-ea"/>
              </a:endParaRPr>
            </a:p>
          </p:txBody>
        </p:sp>
      </p:grpSp>
      <p:grpSp>
        <p:nvGrpSpPr>
          <p:cNvPr id="175" name="Group 383"/>
          <p:cNvGrpSpPr/>
          <p:nvPr/>
        </p:nvGrpSpPr>
        <p:grpSpPr>
          <a:xfrm>
            <a:off x="1044169" y="4067641"/>
            <a:ext cx="347174" cy="238170"/>
            <a:chOff x="5070476" y="2692400"/>
            <a:chExt cx="647700" cy="444500"/>
          </a:xfrm>
          <a:solidFill>
            <a:schemeClr val="bg1">
              <a:lumMod val="65000"/>
            </a:schemeClr>
          </a:solidFill>
        </p:grpSpPr>
        <p:sp>
          <p:nvSpPr>
            <p:cNvPr id="176" name="Freeform 151"/>
            <p:cNvSpPr>
              <a:spLocks noEditPoints="1"/>
            </p:cNvSpPr>
            <p:nvPr/>
          </p:nvSpPr>
          <p:spPr bwMode="auto">
            <a:xfrm>
              <a:off x="5070476" y="3076575"/>
              <a:ext cx="647700" cy="60325"/>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grpFill/>
            <a:ln>
              <a:noFill/>
            </a:ln>
          </p:spPr>
          <p:txBody>
            <a:bodyPr/>
            <a:lstStyle/>
            <a:p>
              <a:pPr>
                <a:spcBef>
                  <a:spcPts val="0"/>
                </a:spcBef>
                <a:spcAft>
                  <a:spcPts val="0"/>
                </a:spcAft>
                <a:defRPr/>
              </a:pPr>
              <a:endParaRPr lang="id-ID">
                <a:latin typeface="+mn-lt"/>
                <a:ea typeface="+mn-ea"/>
              </a:endParaRPr>
            </a:p>
          </p:txBody>
        </p:sp>
        <p:sp>
          <p:nvSpPr>
            <p:cNvPr id="177" name="Freeform 152"/>
            <p:cNvSpPr>
              <a:spLocks noEditPoints="1"/>
            </p:cNvSpPr>
            <p:nvPr/>
          </p:nvSpPr>
          <p:spPr bwMode="auto">
            <a:xfrm>
              <a:off x="5100638" y="2692400"/>
              <a:ext cx="587375" cy="365125"/>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grpFill/>
            <a:ln>
              <a:noFill/>
            </a:ln>
          </p:spPr>
          <p:txBody>
            <a:bodyPr/>
            <a:lstStyle/>
            <a:p>
              <a:pPr>
                <a:spcBef>
                  <a:spcPts val="0"/>
                </a:spcBef>
                <a:spcAft>
                  <a:spcPts val="0"/>
                </a:spcAft>
                <a:defRPr/>
              </a:pPr>
              <a:endParaRPr lang="id-ID">
                <a:latin typeface="+mn-lt"/>
                <a:ea typeface="+mn-ea"/>
              </a:endParaRPr>
            </a:p>
          </p:txBody>
        </p:sp>
      </p:grpSp>
      <p:grpSp>
        <p:nvGrpSpPr>
          <p:cNvPr id="178" name="Group 385"/>
          <p:cNvGrpSpPr/>
          <p:nvPr/>
        </p:nvGrpSpPr>
        <p:grpSpPr>
          <a:xfrm rot="7740000">
            <a:off x="2063819" y="1718856"/>
            <a:ext cx="259529" cy="227962"/>
            <a:chOff x="8332788" y="4259263"/>
            <a:chExt cx="484188" cy="425449"/>
          </a:xfrm>
          <a:solidFill>
            <a:schemeClr val="accent1"/>
          </a:solidFill>
        </p:grpSpPr>
        <p:sp>
          <p:nvSpPr>
            <p:cNvPr id="179" name="Freeform 159"/>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p:spPr>
          <p:txBody>
            <a:bodyPr/>
            <a:lstStyle/>
            <a:p>
              <a:pPr>
                <a:spcBef>
                  <a:spcPts val="0"/>
                </a:spcBef>
                <a:spcAft>
                  <a:spcPts val="0"/>
                </a:spcAft>
                <a:defRPr/>
              </a:pPr>
              <a:endParaRPr lang="id-ID">
                <a:latin typeface="+mn-lt"/>
                <a:ea typeface="+mn-ea"/>
              </a:endParaRPr>
            </a:p>
          </p:txBody>
        </p:sp>
        <p:sp>
          <p:nvSpPr>
            <p:cNvPr id="180" name="Freeform 160"/>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p:spPr>
          <p:txBody>
            <a:bodyPr/>
            <a:lstStyle/>
            <a:p>
              <a:pPr>
                <a:spcBef>
                  <a:spcPts val="0"/>
                </a:spcBef>
                <a:spcAft>
                  <a:spcPts val="0"/>
                </a:spcAft>
                <a:defRPr/>
              </a:pPr>
              <a:endParaRPr lang="id-ID">
                <a:latin typeface="+mn-lt"/>
                <a:ea typeface="+mn-ea"/>
              </a:endParaRPr>
            </a:p>
          </p:txBody>
        </p:sp>
        <p:sp>
          <p:nvSpPr>
            <p:cNvPr id="181" name="Freeform 161"/>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p:spPr>
          <p:txBody>
            <a:bodyPr/>
            <a:lstStyle/>
            <a:p>
              <a:pPr>
                <a:spcBef>
                  <a:spcPts val="0"/>
                </a:spcBef>
                <a:spcAft>
                  <a:spcPts val="0"/>
                </a:spcAft>
                <a:defRPr/>
              </a:pPr>
              <a:endParaRPr lang="id-ID">
                <a:latin typeface="+mn-lt"/>
                <a:ea typeface="+mn-ea"/>
              </a:endParaRPr>
            </a:p>
          </p:txBody>
        </p:sp>
      </p:grpSp>
      <p:pic>
        <p:nvPicPr>
          <p:cNvPr id="67" name="图片 66" descr="0-2人力资源服务许可证副本带水印"/>
          <p:cNvPicPr>
            <a:picLocks noChangeAspect="1" noChangeArrowheads="1"/>
          </p:cNvPicPr>
          <p:nvPr/>
        </p:nvPicPr>
        <p:blipFill>
          <a:blip r:embed="rId1"/>
          <a:srcRect/>
          <a:stretch>
            <a:fillRect/>
          </a:stretch>
        </p:blipFill>
        <p:spPr bwMode="auto">
          <a:xfrm>
            <a:off x="857250" y="1928813"/>
            <a:ext cx="3224213" cy="2143125"/>
          </a:xfrm>
          <a:prstGeom prst="rect">
            <a:avLst/>
          </a:prstGeom>
          <a:noFill/>
          <a:ln w="9525">
            <a:noFill/>
            <a:miter lim="800000"/>
            <a:headEnd/>
            <a:tailEnd/>
          </a:ln>
        </p:spPr>
      </p:pic>
      <p:pic>
        <p:nvPicPr>
          <p:cNvPr id="6149" name="图片 6148" descr="E:\资质\派遣证副本彩色副本.jpg派遣证副本彩色副本"/>
          <p:cNvPicPr>
            <a:picLocks noChangeAspect="1"/>
          </p:cNvPicPr>
          <p:nvPr/>
        </p:nvPicPr>
        <p:blipFill>
          <a:blip r:embed="rId2"/>
          <a:srcRect/>
          <a:stretch>
            <a:fillRect/>
          </a:stretch>
        </p:blipFill>
        <p:spPr bwMode="auto">
          <a:xfrm>
            <a:off x="857250" y="1857375"/>
            <a:ext cx="3214688" cy="2176463"/>
          </a:xfrm>
          <a:prstGeom prst="rect">
            <a:avLst/>
          </a:prstGeom>
          <a:noFill/>
          <a:ln w="9525">
            <a:noFill/>
            <a:miter lim="800000"/>
            <a:headEnd/>
            <a:tailEnd/>
          </a:ln>
        </p:spPr>
      </p:pic>
      <p:sp>
        <p:nvSpPr>
          <p:cNvPr id="68" name="Text Box 8"/>
          <p:cNvSpPr txBox="1"/>
          <p:nvPr/>
        </p:nvSpPr>
        <p:spPr>
          <a:xfrm>
            <a:off x="739775" y="4413250"/>
            <a:ext cx="7761288" cy="230188"/>
          </a:xfrm>
          <a:prstGeom prst="rect">
            <a:avLst/>
          </a:prstGeom>
          <a:noFill/>
          <a:ln w="9525">
            <a:noFill/>
            <a:miter/>
          </a:ln>
        </p:spPr>
        <p:txBody>
          <a:bodyPr>
            <a:spAutoFit/>
          </a:bodyPr>
          <a:lstStyle/>
          <a:p>
            <a:pPr hangingPunct="0">
              <a:lnSpc>
                <a:spcPct val="90000"/>
              </a:lnSpc>
              <a:spcBef>
                <a:spcPts val="0"/>
              </a:spcBef>
              <a:spcAft>
                <a:spcPts val="0"/>
              </a:spcAft>
              <a:defRPr/>
            </a:pPr>
            <a:r>
              <a:rPr lang="zh-CN" altLang="en-US" sz="1000" dirty="0">
                <a:solidFill>
                  <a:schemeClr val="tx1">
                    <a:lumMod val="75000"/>
                    <a:lumOff val="25000"/>
                  </a:schemeClr>
                </a:solidFill>
                <a:latin typeface="微软雅黑" pitchFamily="34" charset="-122"/>
                <a:ea typeface="微软雅黑" pitchFamily="34" charset="-122"/>
              </a:rPr>
              <a:t>中国人联集团总部设在北京，是一家经工商行政、税务、质量检验、劳动部门审核批准的大型人力资源公司。</a:t>
            </a:r>
            <a:endParaRPr lang="zh-CN" altLang="en-US" sz="1000" dirty="0">
              <a:solidFill>
                <a:schemeClr val="tx1">
                  <a:lumMod val="75000"/>
                  <a:lumOff val="25000"/>
                </a:schemeClr>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300"/>
                                        <p:tgtEl>
                                          <p:spTgt spid="5">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300"/>
                                        <p:tgtEl>
                                          <p:spTgt spid="5">
                                            <p:txEl>
                                              <p:pRg st="0" end="0"/>
                                            </p:txEl>
                                          </p:spTgt>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3000"/>
                                        <p:tgtEl>
                                          <p:spTgt spid="3"/>
                                        </p:tgtEl>
                                      </p:cBhvr>
                                    </p:animEffect>
                                    <p:anim calcmode="lin" valueType="num">
                                      <p:cBhvr>
                                        <p:cTn id="21" dur="3000" fill="hold"/>
                                        <p:tgtEl>
                                          <p:spTgt spid="3"/>
                                        </p:tgtEl>
                                        <p:attrNameLst>
                                          <p:attrName>ppt_x</p:attrName>
                                        </p:attrNameLst>
                                      </p:cBhvr>
                                      <p:tavLst>
                                        <p:tav tm="0">
                                          <p:val>
                                            <p:strVal val="#ppt_x"/>
                                          </p:val>
                                        </p:tav>
                                        <p:tav tm="100000">
                                          <p:val>
                                            <p:strVal val="#ppt_x"/>
                                          </p:val>
                                        </p:tav>
                                      </p:tavLst>
                                    </p:anim>
                                    <p:anim calcmode="lin" valueType="num">
                                      <p:cBhvr>
                                        <p:cTn id="22" dur="3000" fill="hold"/>
                                        <p:tgtEl>
                                          <p:spTgt spid="3"/>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750"/>
                                        <p:tgtEl>
                                          <p:spTgt spid="54"/>
                                        </p:tgtEl>
                                      </p:cBhvr>
                                    </p:animEffect>
                                    <p:anim calcmode="lin" valueType="num">
                                      <p:cBhvr>
                                        <p:cTn id="31" dur="750" fill="hold"/>
                                        <p:tgtEl>
                                          <p:spTgt spid="54"/>
                                        </p:tgtEl>
                                        <p:attrNameLst>
                                          <p:attrName>ppt_x</p:attrName>
                                        </p:attrNameLst>
                                      </p:cBhvr>
                                      <p:tavLst>
                                        <p:tav tm="0">
                                          <p:val>
                                            <p:strVal val="#ppt_x"/>
                                          </p:val>
                                        </p:tav>
                                        <p:tav tm="100000">
                                          <p:val>
                                            <p:strVal val="#ppt_x"/>
                                          </p:val>
                                        </p:tav>
                                      </p:tavLst>
                                    </p:anim>
                                    <p:anim calcmode="lin" valueType="num">
                                      <p:cBhvr>
                                        <p:cTn id="32" dur="750" fill="hold"/>
                                        <p:tgtEl>
                                          <p:spTgt spid="54"/>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169"/>
                                        </p:tgtEl>
                                        <p:attrNameLst>
                                          <p:attrName>style.visibility</p:attrName>
                                        </p:attrNameLst>
                                      </p:cBhvr>
                                      <p:to>
                                        <p:strVal val="visible"/>
                                      </p:to>
                                    </p:set>
                                    <p:animEffect transition="in" filter="fade">
                                      <p:cBhvr>
                                        <p:cTn id="38" dur="500"/>
                                        <p:tgtEl>
                                          <p:spTgt spid="169"/>
                                        </p:tgtEl>
                                      </p:cBhvr>
                                    </p:animEffect>
                                  </p:childTnLst>
                                </p:cTn>
                              </p:par>
                              <p:par>
                                <p:cTn id="39" presetID="42"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750"/>
                                        <p:tgtEl>
                                          <p:spTgt spid="56"/>
                                        </p:tgtEl>
                                      </p:cBhvr>
                                    </p:animEffect>
                                    <p:anim calcmode="lin" valueType="num">
                                      <p:cBhvr>
                                        <p:cTn id="42" dur="750" fill="hold"/>
                                        <p:tgtEl>
                                          <p:spTgt spid="56"/>
                                        </p:tgtEl>
                                        <p:attrNameLst>
                                          <p:attrName>ppt_x</p:attrName>
                                        </p:attrNameLst>
                                      </p:cBhvr>
                                      <p:tavLst>
                                        <p:tav tm="0">
                                          <p:val>
                                            <p:strVal val="#ppt_x"/>
                                          </p:val>
                                        </p:tav>
                                        <p:tav tm="100000">
                                          <p:val>
                                            <p:strVal val="#ppt_x"/>
                                          </p:val>
                                        </p:tav>
                                      </p:tavLst>
                                    </p:anim>
                                    <p:anim calcmode="lin" valueType="num">
                                      <p:cBhvr>
                                        <p:cTn id="43" dur="750" fill="hold"/>
                                        <p:tgtEl>
                                          <p:spTgt spid="56"/>
                                        </p:tgtEl>
                                        <p:attrNameLst>
                                          <p:attrName>ppt_y</p:attrName>
                                        </p:attrNameLst>
                                      </p:cBhvr>
                                      <p:tavLst>
                                        <p:tav tm="0">
                                          <p:val>
                                            <p:strVal val="#ppt_y+.1"/>
                                          </p:val>
                                        </p:tav>
                                        <p:tav tm="100000">
                                          <p:val>
                                            <p:strVal val="#ppt_y"/>
                                          </p:val>
                                        </p:tav>
                                      </p:tavLst>
                                    </p:anim>
                                  </p:childTnLst>
                                </p:cTn>
                              </p:par>
                              <p:par>
                                <p:cTn id="44" presetID="53" presetClass="entr" presetSubtype="16" fill="hold" nodeType="withEffect">
                                  <p:stCondLst>
                                    <p:cond delay="0"/>
                                  </p:stCondLst>
                                  <p:childTnLst>
                                    <p:set>
                                      <p:cBhvr>
                                        <p:cTn id="45" dur="1" fill="hold">
                                          <p:stCondLst>
                                            <p:cond delay="0"/>
                                          </p:stCondLst>
                                        </p:cTn>
                                        <p:tgtEl>
                                          <p:spTgt spid="110"/>
                                        </p:tgtEl>
                                        <p:attrNameLst>
                                          <p:attrName>style.visibility</p:attrName>
                                        </p:attrNameLst>
                                      </p:cBhvr>
                                      <p:to>
                                        <p:strVal val="visible"/>
                                      </p:to>
                                    </p:set>
                                    <p:anim calcmode="lin" valueType="num">
                                      <p:cBhvr>
                                        <p:cTn id="46" dur="500" fill="hold"/>
                                        <p:tgtEl>
                                          <p:spTgt spid="110"/>
                                        </p:tgtEl>
                                        <p:attrNameLst>
                                          <p:attrName>ppt_w</p:attrName>
                                        </p:attrNameLst>
                                      </p:cBhvr>
                                      <p:tavLst>
                                        <p:tav tm="0">
                                          <p:val>
                                            <p:fltVal val="0"/>
                                          </p:val>
                                        </p:tav>
                                        <p:tav tm="100000">
                                          <p:val>
                                            <p:strVal val="#ppt_w"/>
                                          </p:val>
                                        </p:tav>
                                      </p:tavLst>
                                    </p:anim>
                                    <p:anim calcmode="lin" valueType="num">
                                      <p:cBhvr>
                                        <p:cTn id="47" dur="500" fill="hold"/>
                                        <p:tgtEl>
                                          <p:spTgt spid="110"/>
                                        </p:tgtEl>
                                        <p:attrNameLst>
                                          <p:attrName>ppt_h</p:attrName>
                                        </p:attrNameLst>
                                      </p:cBhvr>
                                      <p:tavLst>
                                        <p:tav tm="0">
                                          <p:val>
                                            <p:fltVal val="0"/>
                                          </p:val>
                                        </p:tav>
                                        <p:tav tm="100000">
                                          <p:val>
                                            <p:strVal val="#ppt_h"/>
                                          </p:val>
                                        </p:tav>
                                      </p:tavLst>
                                    </p:anim>
                                    <p:animEffect transition="in" filter="fade">
                                      <p:cBhvr>
                                        <p:cTn id="48" dur="500"/>
                                        <p:tgtEl>
                                          <p:spTgt spid="110"/>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72"/>
                                        </p:tgtEl>
                                        <p:attrNameLst>
                                          <p:attrName>style.visibility</p:attrName>
                                        </p:attrNameLst>
                                      </p:cBhvr>
                                      <p:to>
                                        <p:strVal val="visible"/>
                                      </p:to>
                                    </p:set>
                                    <p:anim calcmode="lin" valueType="num">
                                      <p:cBhvr>
                                        <p:cTn id="52" dur="500" fill="hold"/>
                                        <p:tgtEl>
                                          <p:spTgt spid="172"/>
                                        </p:tgtEl>
                                        <p:attrNameLst>
                                          <p:attrName>ppt_w</p:attrName>
                                        </p:attrNameLst>
                                      </p:cBhvr>
                                      <p:tavLst>
                                        <p:tav tm="0">
                                          <p:val>
                                            <p:fltVal val="0"/>
                                          </p:val>
                                        </p:tav>
                                        <p:tav tm="100000">
                                          <p:val>
                                            <p:strVal val="#ppt_w"/>
                                          </p:val>
                                        </p:tav>
                                      </p:tavLst>
                                    </p:anim>
                                    <p:anim calcmode="lin" valueType="num">
                                      <p:cBhvr>
                                        <p:cTn id="53" dur="500" fill="hold"/>
                                        <p:tgtEl>
                                          <p:spTgt spid="172"/>
                                        </p:tgtEl>
                                        <p:attrNameLst>
                                          <p:attrName>ppt_h</p:attrName>
                                        </p:attrNameLst>
                                      </p:cBhvr>
                                      <p:tavLst>
                                        <p:tav tm="0">
                                          <p:val>
                                            <p:fltVal val="0"/>
                                          </p:val>
                                        </p:tav>
                                        <p:tav tm="100000">
                                          <p:val>
                                            <p:strVal val="#ppt_h"/>
                                          </p:val>
                                        </p:tav>
                                      </p:tavLst>
                                    </p:anim>
                                    <p:animEffect transition="in" filter="fade">
                                      <p:cBhvr>
                                        <p:cTn id="54" dur="500"/>
                                        <p:tgtEl>
                                          <p:spTgt spid="172"/>
                                        </p:tgtEl>
                                      </p:cBhvr>
                                    </p:animEffect>
                                  </p:childTnLst>
                                </p:cTn>
                              </p:par>
                              <p:par>
                                <p:cTn id="55" presetID="10" presetClass="entr" presetSubtype="0" fill="hold" nodeType="withEffect">
                                  <p:stCondLst>
                                    <p:cond delay="0"/>
                                  </p:stCondLst>
                                  <p:childTnLst>
                                    <p:set>
                                      <p:cBhvr>
                                        <p:cTn id="56" dur="1" fill="hold">
                                          <p:stCondLst>
                                            <p:cond delay="0"/>
                                          </p:stCondLst>
                                        </p:cTn>
                                        <p:tgtEl>
                                          <p:spTgt spid="175"/>
                                        </p:tgtEl>
                                        <p:attrNameLst>
                                          <p:attrName>style.visibility</p:attrName>
                                        </p:attrNameLst>
                                      </p:cBhvr>
                                      <p:to>
                                        <p:strVal val="visible"/>
                                      </p:to>
                                    </p:set>
                                    <p:animEffect transition="in" filter="fade">
                                      <p:cBhvr>
                                        <p:cTn id="57" dur="500"/>
                                        <p:tgtEl>
                                          <p:spTgt spid="175"/>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p:cTn id="67" dur="500" fill="hold"/>
                                        <p:tgtEl>
                                          <p:spTgt spid="91"/>
                                        </p:tgtEl>
                                        <p:attrNameLst>
                                          <p:attrName>ppt_w</p:attrName>
                                        </p:attrNameLst>
                                      </p:cBhvr>
                                      <p:tavLst>
                                        <p:tav tm="0">
                                          <p:val>
                                            <p:fltVal val="0"/>
                                          </p:val>
                                        </p:tav>
                                        <p:tav tm="100000">
                                          <p:val>
                                            <p:strVal val="#ppt_w"/>
                                          </p:val>
                                        </p:tav>
                                      </p:tavLst>
                                    </p:anim>
                                    <p:anim calcmode="lin" valueType="num">
                                      <p:cBhvr>
                                        <p:cTn id="68" dur="500" fill="hold"/>
                                        <p:tgtEl>
                                          <p:spTgt spid="91"/>
                                        </p:tgtEl>
                                        <p:attrNameLst>
                                          <p:attrName>ppt_h</p:attrName>
                                        </p:attrNameLst>
                                      </p:cBhvr>
                                      <p:tavLst>
                                        <p:tav tm="0">
                                          <p:val>
                                            <p:fltVal val="0"/>
                                          </p:val>
                                        </p:tav>
                                        <p:tav tm="100000">
                                          <p:val>
                                            <p:strVal val="#ppt_h"/>
                                          </p:val>
                                        </p:tav>
                                      </p:tavLst>
                                    </p:anim>
                                    <p:animEffect transition="in" filter="fade">
                                      <p:cBhvr>
                                        <p:cTn id="69" dur="500"/>
                                        <p:tgtEl>
                                          <p:spTgt spid="91"/>
                                        </p:tgtEl>
                                      </p:cBhvr>
                                    </p:animEffect>
                                  </p:childTnLst>
                                </p:cTn>
                              </p:par>
                              <p:par>
                                <p:cTn id="70" presetID="10" presetClass="entr" presetSubtype="0" fill="hold" nodeType="withEffect">
                                  <p:stCondLst>
                                    <p:cond delay="0"/>
                                  </p:stCondLst>
                                  <p:childTnLst>
                                    <p:set>
                                      <p:cBhvr>
                                        <p:cTn id="71" dur="1" fill="hold">
                                          <p:stCondLst>
                                            <p:cond delay="0"/>
                                          </p:stCondLst>
                                        </p:cTn>
                                        <p:tgtEl>
                                          <p:spTgt spid="178"/>
                                        </p:tgtEl>
                                        <p:attrNameLst>
                                          <p:attrName>style.visibility</p:attrName>
                                        </p:attrNameLst>
                                      </p:cBhvr>
                                      <p:to>
                                        <p:strVal val="visible"/>
                                      </p:to>
                                    </p:set>
                                    <p:animEffect transition="in" filter="fade">
                                      <p:cBhvr>
                                        <p:cTn id="72" dur="500"/>
                                        <p:tgtEl>
                                          <p:spTgt spid="17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99"/>
                                        </p:tgtEl>
                                        <p:attrNameLst>
                                          <p:attrName>style.visibility</p:attrName>
                                        </p:attrNameLst>
                                      </p:cBhvr>
                                      <p:to>
                                        <p:strVal val="visible"/>
                                      </p:to>
                                    </p:set>
                                    <p:anim calcmode="lin" valueType="num">
                                      <p:cBhvr>
                                        <p:cTn id="75" dur="500" fill="hold"/>
                                        <p:tgtEl>
                                          <p:spTgt spid="99"/>
                                        </p:tgtEl>
                                        <p:attrNameLst>
                                          <p:attrName>ppt_w</p:attrName>
                                        </p:attrNameLst>
                                      </p:cBhvr>
                                      <p:tavLst>
                                        <p:tav tm="0">
                                          <p:val>
                                            <p:fltVal val="0"/>
                                          </p:val>
                                        </p:tav>
                                        <p:tav tm="100000">
                                          <p:val>
                                            <p:strVal val="#ppt_w"/>
                                          </p:val>
                                        </p:tav>
                                      </p:tavLst>
                                    </p:anim>
                                    <p:anim calcmode="lin" valueType="num">
                                      <p:cBhvr>
                                        <p:cTn id="76" dur="500" fill="hold"/>
                                        <p:tgtEl>
                                          <p:spTgt spid="99"/>
                                        </p:tgtEl>
                                        <p:attrNameLst>
                                          <p:attrName>ppt_h</p:attrName>
                                        </p:attrNameLst>
                                      </p:cBhvr>
                                      <p:tavLst>
                                        <p:tav tm="0">
                                          <p:val>
                                            <p:fltVal val="0"/>
                                          </p:val>
                                        </p:tav>
                                        <p:tav tm="100000">
                                          <p:val>
                                            <p:strVal val="#ppt_h"/>
                                          </p:val>
                                        </p:tav>
                                      </p:tavLst>
                                    </p:anim>
                                    <p:animEffect transition="in" filter="fade">
                                      <p:cBhvr>
                                        <p:cTn id="77" dur="500"/>
                                        <p:tgtEl>
                                          <p:spTgt spid="99"/>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750"/>
                                        <p:tgtEl>
                                          <p:spTgt spid="6"/>
                                        </p:tgtEl>
                                      </p:cBhvr>
                                    </p:animEffect>
                                    <p:anim calcmode="lin" valueType="num">
                                      <p:cBhvr>
                                        <p:cTn id="82" dur="750" fill="hold"/>
                                        <p:tgtEl>
                                          <p:spTgt spid="6"/>
                                        </p:tgtEl>
                                        <p:attrNameLst>
                                          <p:attrName>ppt_x</p:attrName>
                                        </p:attrNameLst>
                                      </p:cBhvr>
                                      <p:tavLst>
                                        <p:tav tm="0">
                                          <p:val>
                                            <p:strVal val="#ppt_x"/>
                                          </p:val>
                                        </p:tav>
                                        <p:tav tm="100000">
                                          <p:val>
                                            <p:strVal val="#ppt_x"/>
                                          </p:val>
                                        </p:tav>
                                      </p:tavLst>
                                    </p:anim>
                                    <p:anim calcmode="lin" valueType="num">
                                      <p:cBhvr>
                                        <p:cTn id="83" dur="750" fill="hold"/>
                                        <p:tgtEl>
                                          <p:spTgt spid="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750"/>
                                        <p:tgtEl>
                                          <p:spTgt spid="9"/>
                                        </p:tgtEl>
                                      </p:cBhvr>
                                    </p:animEffect>
                                    <p:anim calcmode="lin" valueType="num">
                                      <p:cBhvr>
                                        <p:cTn id="87" dur="750" fill="hold"/>
                                        <p:tgtEl>
                                          <p:spTgt spid="9"/>
                                        </p:tgtEl>
                                        <p:attrNameLst>
                                          <p:attrName>ppt_x</p:attrName>
                                        </p:attrNameLst>
                                      </p:cBhvr>
                                      <p:tavLst>
                                        <p:tav tm="0">
                                          <p:val>
                                            <p:strVal val="#ppt_x"/>
                                          </p:val>
                                        </p:tav>
                                        <p:tav tm="100000">
                                          <p:val>
                                            <p:strVal val="#ppt_x"/>
                                          </p:val>
                                        </p:tav>
                                      </p:tavLst>
                                    </p:anim>
                                    <p:anim calcmode="lin" valueType="num">
                                      <p:cBhvr>
                                        <p:cTn id="88" dur="750" fill="hold"/>
                                        <p:tgtEl>
                                          <p:spTgt spid="9"/>
                                        </p:tgtEl>
                                        <p:attrNameLst>
                                          <p:attrName>ppt_y</p:attrName>
                                        </p:attrNameLst>
                                      </p:cBhvr>
                                      <p:tavLst>
                                        <p:tav tm="0">
                                          <p:val>
                                            <p:strVal val="#ppt_y+.1"/>
                                          </p:val>
                                        </p:tav>
                                        <p:tav tm="100000">
                                          <p:val>
                                            <p:strVal val="#ppt_y"/>
                                          </p:val>
                                        </p:tav>
                                      </p:tavLst>
                                    </p:anim>
                                  </p:childTnLst>
                                </p:cTn>
                              </p:par>
                              <p:par>
                                <p:cTn id="89" presetID="53" presetClass="entr" presetSubtype="16" fill="hold" nodeType="with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childTnLst>
                          </p:cTn>
                        </p:par>
                        <p:par>
                          <p:cTn id="94" fill="hold">
                            <p:stCondLst>
                              <p:cond delay="6500"/>
                            </p:stCondLst>
                            <p:childTnLst>
                              <p:par>
                                <p:cTn id="95" presetID="10" presetClass="entr" presetSubtype="0" fill="hold" nodeType="afterEffect">
                                  <p:stCondLst>
                                    <p:cond delay="0"/>
                                  </p:stCondLst>
                                  <p:childTnLst>
                                    <p:set>
                                      <p:cBhvr>
                                        <p:cTn id="96" dur="1" fill="hold">
                                          <p:stCondLst>
                                            <p:cond delay="0"/>
                                          </p:stCondLst>
                                        </p:cTn>
                                        <p:tgtEl>
                                          <p:spTgt spid="153"/>
                                        </p:tgtEl>
                                        <p:attrNameLst>
                                          <p:attrName>style.visibility</p:attrName>
                                        </p:attrNameLst>
                                      </p:cBhvr>
                                      <p:to>
                                        <p:strVal val="visible"/>
                                      </p:to>
                                    </p:set>
                                    <p:animEffect transition="in" filter="fade">
                                      <p:cBhvr>
                                        <p:cTn id="97" dur="500"/>
                                        <p:tgtEl>
                                          <p:spTgt spid="153"/>
                                        </p:tgtEl>
                                      </p:cBhvr>
                                    </p:animEffect>
                                  </p:childTnLst>
                                </p:cTn>
                              </p:par>
                              <p:par>
                                <p:cTn id="98" presetID="10" presetClass="entr" presetSubtype="0" fill="hold" nodeType="withEffect">
                                  <p:stCondLst>
                                    <p:cond delay="0"/>
                                  </p:stCondLst>
                                  <p:childTnLst>
                                    <p:set>
                                      <p:cBhvr>
                                        <p:cTn id="99" dur="1" fill="hold">
                                          <p:stCondLst>
                                            <p:cond delay="0"/>
                                          </p:stCondLst>
                                        </p:cTn>
                                        <p:tgtEl>
                                          <p:spTgt spid="165"/>
                                        </p:tgtEl>
                                        <p:attrNameLst>
                                          <p:attrName>style.visibility</p:attrName>
                                        </p:attrNameLst>
                                      </p:cBhvr>
                                      <p:to>
                                        <p:strVal val="visible"/>
                                      </p:to>
                                    </p:set>
                                    <p:animEffect transition="in" filter="fade">
                                      <p:cBhvr>
                                        <p:cTn id="100" dur="500"/>
                                        <p:tgtEl>
                                          <p:spTgt spid="16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fade">
                                      <p:cBhvr>
                                        <p:cTn id="103" dur="500"/>
                                        <p:tgtEl>
                                          <p:spTgt spid="168"/>
                                        </p:tgtEl>
                                      </p:cBhvr>
                                    </p:animEffect>
                                  </p:childTnLst>
                                </p:cTn>
                              </p:par>
                            </p:childTnLst>
                          </p:cTn>
                        </p:par>
                        <p:par>
                          <p:cTn id="104" fill="hold">
                            <p:stCondLst>
                              <p:cond delay="7000"/>
                            </p:stCondLst>
                            <p:childTnLst>
                              <p:par>
                                <p:cTn id="105" presetID="1" presetClass="exit" presetSubtype="0" fill="hold" grpId="4" nodeType="afterEffect">
                                  <p:stCondLst>
                                    <p:cond delay="0"/>
                                  </p:stCondLst>
                                  <p:childTnLst>
                                    <p:set>
                                      <p:cBhvr>
                                        <p:cTn id="106" dur="1" fill="hold">
                                          <p:stCondLst>
                                            <p:cond delay="0"/>
                                          </p:stCondLst>
                                        </p:cTn>
                                        <p:tgtEl>
                                          <p:spTgt spid="1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9"/>
                                        </p:tgtEl>
                                        <p:attrNameLst>
                                          <p:attrName>style.visibility</p:attrName>
                                        </p:attrNameLst>
                                      </p:cBhvr>
                                      <p:to>
                                        <p:strVal val="hidden"/>
                                      </p:to>
                                    </p:set>
                                  </p:childTnLst>
                                </p:cTn>
                              </p:par>
                              <p:par>
                                <p:cTn id="109" presetID="1" presetClass="exit" presetSubtype="0" fill="hold" grpId="4" nodeType="withEffect">
                                  <p:stCondLst>
                                    <p:cond delay="0"/>
                                  </p:stCondLst>
                                  <p:childTnLst>
                                    <p:set>
                                      <p:cBhvr>
                                        <p:cTn id="110" dur="1" fill="hold">
                                          <p:stCondLst>
                                            <p:cond delay="0"/>
                                          </p:stCondLst>
                                        </p:cTn>
                                        <p:tgtEl>
                                          <p:spTgt spid="32"/>
                                        </p:tgtEl>
                                        <p:attrNameLst>
                                          <p:attrName>style.visibility</p:attrName>
                                        </p:attrNameLst>
                                      </p:cBhvr>
                                      <p:to>
                                        <p:strVal val="hidden"/>
                                      </p:to>
                                    </p:set>
                                  </p:childTnLst>
                                </p:cTn>
                              </p:par>
                              <p:par>
                                <p:cTn id="111" presetID="1" presetClass="exit" presetSubtype="0" fill="hold" grpId="4" nodeType="withEffect">
                                  <p:stCondLst>
                                    <p:cond delay="0"/>
                                  </p:stCondLst>
                                  <p:childTnLst>
                                    <p:set>
                                      <p:cBhvr>
                                        <p:cTn id="112" dur="1" fill="hold">
                                          <p:stCondLst>
                                            <p:cond delay="0"/>
                                          </p:stCondLst>
                                        </p:cTn>
                                        <p:tgtEl>
                                          <p:spTgt spid="50"/>
                                        </p:tgtEl>
                                        <p:attrNameLst>
                                          <p:attrName>style.visibility</p:attrName>
                                        </p:attrNameLst>
                                      </p:cBhvr>
                                      <p:to>
                                        <p:strVal val="hidden"/>
                                      </p:to>
                                    </p:set>
                                  </p:childTnLst>
                                </p:cTn>
                              </p:par>
                              <p:par>
                                <p:cTn id="113" presetID="1" presetClass="exit" presetSubtype="0" fill="hold" grpId="4" nodeType="withEffect">
                                  <p:stCondLst>
                                    <p:cond delay="0"/>
                                  </p:stCondLst>
                                  <p:childTnLst>
                                    <p:set>
                                      <p:cBhvr>
                                        <p:cTn id="114" dur="1" fill="hold">
                                          <p:stCondLst>
                                            <p:cond delay="0"/>
                                          </p:stCondLst>
                                        </p:cTn>
                                        <p:tgtEl>
                                          <p:spTgt spid="54"/>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6"/>
                                        </p:tgtEl>
                                        <p:attrNameLst>
                                          <p:attrName>style.visibility</p:attrName>
                                        </p:attrNameLst>
                                      </p:cBhvr>
                                      <p:to>
                                        <p:strVal val="hidden"/>
                                      </p:to>
                                    </p:set>
                                  </p:childTnLst>
                                </p:cTn>
                              </p:par>
                              <p:par>
                                <p:cTn id="117" presetID="1" presetClass="exit" presetSubtype="0" fill="hold" grpId="4" nodeType="withEffect">
                                  <p:stCondLst>
                                    <p:cond delay="0"/>
                                  </p:stCondLst>
                                  <p:childTnLst>
                                    <p:set>
                                      <p:cBhvr>
                                        <p:cTn id="118" dur="1" fill="hold">
                                          <p:stCondLst>
                                            <p:cond delay="0"/>
                                          </p:stCondLst>
                                        </p:cTn>
                                        <p:tgtEl>
                                          <p:spTgt spid="91"/>
                                        </p:tgtEl>
                                        <p:attrNameLst>
                                          <p:attrName>style.visibility</p:attrName>
                                        </p:attrNameLst>
                                      </p:cBhvr>
                                      <p:to>
                                        <p:strVal val="hidden"/>
                                      </p:to>
                                    </p:set>
                                  </p:childTnLst>
                                </p:cTn>
                              </p:par>
                              <p:par>
                                <p:cTn id="119" presetID="1" presetClass="exit" presetSubtype="0" fill="hold" grpId="4" nodeType="withEffect">
                                  <p:stCondLst>
                                    <p:cond delay="0"/>
                                  </p:stCondLst>
                                  <p:childTnLst>
                                    <p:set>
                                      <p:cBhvr>
                                        <p:cTn id="120" dur="1" fill="hold">
                                          <p:stCondLst>
                                            <p:cond delay="0"/>
                                          </p:stCondLst>
                                        </p:cTn>
                                        <p:tgtEl>
                                          <p:spTgt spid="99"/>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110"/>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6"/>
                                        </p:tgtEl>
                                        <p:attrNameLst>
                                          <p:attrName>style.visibility</p:attrName>
                                        </p:attrNameLst>
                                      </p:cBhvr>
                                      <p:to>
                                        <p:strVal val="hidden"/>
                                      </p:to>
                                    </p:set>
                                  </p:childTnLst>
                                </p:cTn>
                              </p:par>
                              <p:par>
                                <p:cTn id="125" presetID="1" presetClass="exit" presetSubtype="0" fill="hold" grpId="4" nodeType="withEffect">
                                  <p:stCondLst>
                                    <p:cond delay="0"/>
                                  </p:stCondLst>
                                  <p:childTnLst>
                                    <p:set>
                                      <p:cBhvr>
                                        <p:cTn id="126" dur="1" fill="hold">
                                          <p:stCondLst>
                                            <p:cond delay="0"/>
                                          </p:stCondLst>
                                        </p:cTn>
                                        <p:tgtEl>
                                          <p:spTgt spid="9"/>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10"/>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153"/>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65"/>
                                        </p:tgtEl>
                                        <p:attrNameLst>
                                          <p:attrName>style.visibility</p:attrName>
                                        </p:attrNameLst>
                                      </p:cBhvr>
                                      <p:to>
                                        <p:strVal val="hidden"/>
                                      </p:to>
                                    </p:set>
                                  </p:childTnLst>
                                </p:cTn>
                              </p:par>
                              <p:par>
                                <p:cTn id="133" presetID="1" presetClass="exit" presetSubtype="0" fill="hold" grpId="4" nodeType="withEffect">
                                  <p:stCondLst>
                                    <p:cond delay="0"/>
                                  </p:stCondLst>
                                  <p:childTnLst>
                                    <p:set>
                                      <p:cBhvr>
                                        <p:cTn id="134" dur="1" fill="hold">
                                          <p:stCondLst>
                                            <p:cond delay="0"/>
                                          </p:stCondLst>
                                        </p:cTn>
                                        <p:tgtEl>
                                          <p:spTgt spid="168"/>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69"/>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172"/>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175"/>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178"/>
                                        </p:tgtEl>
                                        <p:attrNameLst>
                                          <p:attrName>style.visibility</p:attrName>
                                        </p:attrNameLst>
                                      </p:cBhvr>
                                      <p:to>
                                        <p:strVal val="hidden"/>
                                      </p:to>
                                    </p:set>
                                  </p:childTnLst>
                                </p:cTn>
                              </p:par>
                            </p:childTnLst>
                          </p:cTn>
                        </p:par>
                        <p:par>
                          <p:cTn id="143" fill="hold">
                            <p:stCondLst>
                              <p:cond delay="7000"/>
                            </p:stCondLst>
                            <p:childTnLst>
                              <p:par>
                                <p:cTn id="144" presetID="45" presetClass="entr" presetSubtype="0" fill="hold" grpId="0" nodeType="afterEffect">
                                  <p:stCondLst>
                                    <p:cond delay="0"/>
                                  </p:stCondLst>
                                  <p:iterate type="lt">
                                    <p:tmPct val="10000"/>
                                  </p:iterate>
                                  <p:childTnLst>
                                    <p:set>
                                      <p:cBhvr>
                                        <p:cTn id="145" dur="1" fill="hold">
                                          <p:stCondLst>
                                            <p:cond delay="0"/>
                                          </p:stCondLst>
                                        </p:cTn>
                                        <p:tgtEl>
                                          <p:spTgt spid="68"/>
                                        </p:tgtEl>
                                        <p:attrNameLst>
                                          <p:attrName>style.visibility</p:attrName>
                                        </p:attrNameLst>
                                      </p:cBhvr>
                                      <p:to>
                                        <p:strVal val="visible"/>
                                      </p:to>
                                    </p:set>
                                    <p:animEffect transition="in" filter="fade">
                                      <p:cBhvr>
                                        <p:cTn id="146" dur="500"/>
                                        <p:tgtEl>
                                          <p:spTgt spid="68"/>
                                        </p:tgtEl>
                                      </p:cBhvr>
                                    </p:animEffect>
                                    <p:anim calcmode="lin" valueType="num">
                                      <p:cBhvr>
                                        <p:cTn id="147" dur="500" fill="hold"/>
                                        <p:tgtEl>
                                          <p:spTgt spid="68"/>
                                        </p:tgtEl>
                                        <p:attrNameLst>
                                          <p:attrName>ppt_w</p:attrName>
                                        </p:attrNameLst>
                                      </p:cBhvr>
                                      <p:tavLst>
                                        <p:tav tm="0" fmla="#ppt_w*sin(2.5*pi*$)">
                                          <p:val>
                                            <p:fltVal val="0"/>
                                          </p:val>
                                        </p:tav>
                                        <p:tav tm="100000">
                                          <p:val>
                                            <p:fltVal val="1"/>
                                          </p:val>
                                        </p:tav>
                                      </p:tavLst>
                                    </p:anim>
                                    <p:anim calcmode="lin" valueType="num">
                                      <p:cBhvr>
                                        <p:cTn id="148" dur="500" fill="hold"/>
                                        <p:tgtEl>
                                          <p:spTgt spid="68"/>
                                        </p:tgtEl>
                                        <p:attrNameLst>
                                          <p:attrName>ppt_h</p:attrName>
                                        </p:attrNameLst>
                                      </p:cBhvr>
                                      <p:tavLst>
                                        <p:tav tm="0">
                                          <p:val>
                                            <p:strVal val="#ppt_h"/>
                                          </p:val>
                                        </p:tav>
                                        <p:tav tm="100000">
                                          <p:val>
                                            <p:strVal val="#ppt_h"/>
                                          </p:val>
                                        </p:tav>
                                      </p:tavLst>
                                    </p:anim>
                                  </p:childTnLst>
                                </p:cTn>
                              </p:par>
                              <p:par>
                                <p:cTn id="149" presetID="17" presetClass="entr" presetSubtype="10" fill="hold" nodeType="with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500" fill="hold"/>
                                        <p:tgtEl>
                                          <p:spTgt spid="29"/>
                                        </p:tgtEl>
                                        <p:attrNameLst>
                                          <p:attrName>ppt_w</p:attrName>
                                        </p:attrNameLst>
                                      </p:cBhvr>
                                      <p:tavLst>
                                        <p:tav tm="0">
                                          <p:val>
                                            <p:fltVal val="0"/>
                                          </p:val>
                                        </p:tav>
                                        <p:tav tm="100000">
                                          <p:val>
                                            <p:strVal val="#ppt_w"/>
                                          </p:val>
                                        </p:tav>
                                      </p:tavLst>
                                    </p:anim>
                                    <p:anim calcmode="lin" valueType="num">
                                      <p:cBhvr>
                                        <p:cTn id="152" dur="500" fill="hold"/>
                                        <p:tgtEl>
                                          <p:spTgt spid="29"/>
                                        </p:tgtEl>
                                        <p:attrNameLst>
                                          <p:attrName>ppt_h</p:attrName>
                                        </p:attrNameLst>
                                      </p:cBhvr>
                                      <p:tavLst>
                                        <p:tav tm="0">
                                          <p:val>
                                            <p:strVal val="#ppt_h"/>
                                          </p:val>
                                        </p:tav>
                                        <p:tav tm="100000">
                                          <p:val>
                                            <p:strVal val="#ppt_h"/>
                                          </p:val>
                                        </p:tav>
                                      </p:tavLst>
                                    </p:anim>
                                  </p:childTnLst>
                                </p:cTn>
                              </p:par>
                              <p:par>
                                <p:cTn id="153" presetID="17" presetClass="entr" presetSubtype="10" fill="hold" nodeType="withEffect">
                                  <p:stCondLst>
                                    <p:cond delay="0"/>
                                  </p:stCondLst>
                                  <p:childTnLst>
                                    <p:set>
                                      <p:cBhvr>
                                        <p:cTn id="154" dur="1" fill="hold">
                                          <p:stCondLst>
                                            <p:cond delay="0"/>
                                          </p:stCondLst>
                                        </p:cTn>
                                        <p:tgtEl>
                                          <p:spTgt spid="6149"/>
                                        </p:tgtEl>
                                        <p:attrNameLst>
                                          <p:attrName>style.visibility</p:attrName>
                                        </p:attrNameLst>
                                      </p:cBhvr>
                                      <p:to>
                                        <p:strVal val="visible"/>
                                      </p:to>
                                    </p:set>
                                    <p:anim calcmode="lin" valueType="num">
                                      <p:cBhvr>
                                        <p:cTn id="155" dur="500" fill="hold"/>
                                        <p:tgtEl>
                                          <p:spTgt spid="6149"/>
                                        </p:tgtEl>
                                        <p:attrNameLst>
                                          <p:attrName>ppt_w</p:attrName>
                                        </p:attrNameLst>
                                      </p:cBhvr>
                                      <p:tavLst>
                                        <p:tav tm="0">
                                          <p:val>
                                            <p:fltVal val="0"/>
                                          </p:val>
                                        </p:tav>
                                        <p:tav tm="100000">
                                          <p:val>
                                            <p:strVal val="#ppt_w"/>
                                          </p:val>
                                        </p:tav>
                                      </p:tavLst>
                                    </p:anim>
                                    <p:anim calcmode="lin" valueType="num">
                                      <p:cBhvr>
                                        <p:cTn id="156" dur="500" fill="hold"/>
                                        <p:tgtEl>
                                          <p:spTgt spid="6149"/>
                                        </p:tgtEl>
                                        <p:attrNameLst>
                                          <p:attrName>ppt_h</p:attrName>
                                        </p:attrNameLst>
                                      </p:cBhvr>
                                      <p:tavLst>
                                        <p:tav tm="0">
                                          <p:val>
                                            <p:strVal val="#ppt_h"/>
                                          </p:val>
                                        </p:tav>
                                        <p:tav tm="100000">
                                          <p:val>
                                            <p:strVal val="#ppt_h"/>
                                          </p:val>
                                        </p:tav>
                                      </p:tavLst>
                                    </p:anim>
                                  </p:childTnLst>
                                </p:cTn>
                              </p:par>
                            </p:childTnLst>
                          </p:cTn>
                        </p:par>
                        <p:par>
                          <p:cTn id="157" fill="hold">
                            <p:stCondLst>
                              <p:cond delay="9401"/>
                            </p:stCondLst>
                            <p:childTnLst>
                              <p:par>
                                <p:cTn id="158" presetID="6" presetClass="emph" presetSubtype="0" fill="hold" nodeType="afterEffect">
                                  <p:stCondLst>
                                    <p:cond delay="0"/>
                                  </p:stCondLst>
                                  <p:childTnLst>
                                    <p:animScale>
                                      <p:cBhvr>
                                        <p:cTn id="159" dur="2000" fill="hold"/>
                                        <p:tgtEl>
                                          <p:spTgt spid="6149"/>
                                        </p:tgtEl>
                                      </p:cBhvr>
                                      <p:by x="150000" y="150000"/>
                                    </p:animScale>
                                  </p:childTnLst>
                                </p:cTn>
                              </p:par>
                            </p:childTnLst>
                          </p:cTn>
                        </p:par>
                        <p:par>
                          <p:cTn id="160" fill="hold">
                            <p:stCondLst>
                              <p:cond delay="11401"/>
                            </p:stCondLst>
                            <p:childTnLst>
                              <p:par>
                                <p:cTn id="161" presetID="17" presetClass="exit" presetSubtype="10" fill="hold" nodeType="afterEffect">
                                  <p:stCondLst>
                                    <p:cond delay="0"/>
                                  </p:stCondLst>
                                  <p:childTnLst>
                                    <p:anim calcmode="lin" valueType="num">
                                      <p:cBhvr>
                                        <p:cTn id="162" dur="500"/>
                                        <p:tgtEl>
                                          <p:spTgt spid="6149"/>
                                        </p:tgtEl>
                                        <p:attrNameLst>
                                          <p:attrName>ppt_w</p:attrName>
                                        </p:attrNameLst>
                                      </p:cBhvr>
                                      <p:tavLst>
                                        <p:tav tm="0">
                                          <p:val>
                                            <p:strVal val="ppt_w"/>
                                          </p:val>
                                        </p:tav>
                                        <p:tav tm="100000">
                                          <p:val>
                                            <p:fltVal val="0"/>
                                          </p:val>
                                        </p:tav>
                                      </p:tavLst>
                                    </p:anim>
                                    <p:anim calcmode="lin" valueType="num">
                                      <p:cBhvr>
                                        <p:cTn id="163" dur="500"/>
                                        <p:tgtEl>
                                          <p:spTgt spid="6149"/>
                                        </p:tgtEl>
                                        <p:attrNameLst>
                                          <p:attrName>ppt_h</p:attrName>
                                        </p:attrNameLst>
                                      </p:cBhvr>
                                      <p:tavLst>
                                        <p:tav tm="0">
                                          <p:val>
                                            <p:strVal val="ppt_h"/>
                                          </p:val>
                                        </p:tav>
                                        <p:tav tm="100000">
                                          <p:val>
                                            <p:strVal val="ppt_h"/>
                                          </p:val>
                                        </p:tav>
                                      </p:tavLst>
                                    </p:anim>
                                    <p:set>
                                      <p:cBhvr>
                                        <p:cTn id="164" dur="1" fill="hold">
                                          <p:stCondLst>
                                            <p:cond delay="499"/>
                                          </p:stCondLst>
                                        </p:cTn>
                                        <p:tgtEl>
                                          <p:spTgt spid="6149"/>
                                        </p:tgtEl>
                                        <p:attrNameLst>
                                          <p:attrName>style.visibility</p:attrName>
                                        </p:attrNameLst>
                                      </p:cBhvr>
                                      <p:to>
                                        <p:strVal val="hidden"/>
                                      </p:to>
                                    </p:set>
                                  </p:childTnLst>
                                </p:cTn>
                              </p:par>
                            </p:childTnLst>
                          </p:cTn>
                        </p:par>
                        <p:par>
                          <p:cTn id="165" fill="hold">
                            <p:stCondLst>
                              <p:cond delay="11901"/>
                            </p:stCondLst>
                            <p:childTnLst>
                              <p:par>
                                <p:cTn id="166" presetID="17" presetClass="entr" presetSubtype="10" fill="hold" nodeType="afterEffect">
                                  <p:stCondLst>
                                    <p:cond delay="0"/>
                                  </p:stCondLst>
                                  <p:childTnLst>
                                    <p:set>
                                      <p:cBhvr>
                                        <p:cTn id="167" dur="1" fill="hold">
                                          <p:stCondLst>
                                            <p:cond delay="0"/>
                                          </p:stCondLst>
                                        </p:cTn>
                                        <p:tgtEl>
                                          <p:spTgt spid="67"/>
                                        </p:tgtEl>
                                        <p:attrNameLst>
                                          <p:attrName>style.visibility</p:attrName>
                                        </p:attrNameLst>
                                      </p:cBhvr>
                                      <p:to>
                                        <p:strVal val="visible"/>
                                      </p:to>
                                    </p:set>
                                    <p:anim calcmode="lin" valueType="num">
                                      <p:cBhvr>
                                        <p:cTn id="168" dur="500" fill="hold"/>
                                        <p:tgtEl>
                                          <p:spTgt spid="67"/>
                                        </p:tgtEl>
                                        <p:attrNameLst>
                                          <p:attrName>ppt_w</p:attrName>
                                        </p:attrNameLst>
                                      </p:cBhvr>
                                      <p:tavLst>
                                        <p:tav tm="0">
                                          <p:val>
                                            <p:fltVal val="0"/>
                                          </p:val>
                                        </p:tav>
                                        <p:tav tm="100000">
                                          <p:val>
                                            <p:strVal val="#ppt_w"/>
                                          </p:val>
                                        </p:tav>
                                      </p:tavLst>
                                    </p:anim>
                                    <p:anim calcmode="lin" valueType="num">
                                      <p:cBhvr>
                                        <p:cTn id="169" dur="500" fill="hold"/>
                                        <p:tgtEl>
                                          <p:spTgt spid="67"/>
                                        </p:tgtEl>
                                        <p:attrNameLst>
                                          <p:attrName>ppt_h</p:attrName>
                                        </p:attrNameLst>
                                      </p:cBhvr>
                                      <p:tavLst>
                                        <p:tav tm="0">
                                          <p:val>
                                            <p:strVal val="#ppt_h"/>
                                          </p:val>
                                        </p:tav>
                                        <p:tav tm="100000">
                                          <p:val>
                                            <p:strVal val="#ppt_h"/>
                                          </p:val>
                                        </p:tav>
                                      </p:tavLst>
                                    </p:anim>
                                  </p:childTnLst>
                                </p:cTn>
                              </p:par>
                            </p:childTnLst>
                          </p:cTn>
                        </p:par>
                        <p:par>
                          <p:cTn id="170" fill="hold">
                            <p:stCondLst>
                              <p:cond delay="12401"/>
                            </p:stCondLst>
                            <p:childTnLst>
                              <p:par>
                                <p:cTn id="171" presetID="6" presetClass="emph" presetSubtype="0" fill="hold" nodeType="afterEffect">
                                  <p:stCondLst>
                                    <p:cond delay="0"/>
                                  </p:stCondLst>
                                  <p:childTnLst>
                                    <p:animScale>
                                      <p:cBhvr>
                                        <p:cTn id="172" dur="2000" fill="hold"/>
                                        <p:tgtEl>
                                          <p:spTgt spid="67"/>
                                        </p:tgtEl>
                                      </p:cBhvr>
                                      <p:by x="150000" y="150000"/>
                                    </p:animScale>
                                  </p:childTnLst>
                                </p:cTn>
                              </p:par>
                            </p:childTnLst>
                          </p:cTn>
                        </p:par>
                        <p:par>
                          <p:cTn id="173" fill="hold">
                            <p:stCondLst>
                              <p:cond delay="14401"/>
                            </p:stCondLst>
                            <p:childTnLst>
                              <p:par>
                                <p:cTn id="174" presetID="17" presetClass="exit" presetSubtype="10" fill="hold" nodeType="afterEffect">
                                  <p:stCondLst>
                                    <p:cond delay="0"/>
                                  </p:stCondLst>
                                  <p:childTnLst>
                                    <p:anim calcmode="lin" valueType="num">
                                      <p:cBhvr>
                                        <p:cTn id="175" dur="500"/>
                                        <p:tgtEl>
                                          <p:spTgt spid="67"/>
                                        </p:tgtEl>
                                        <p:attrNameLst>
                                          <p:attrName>ppt_w</p:attrName>
                                        </p:attrNameLst>
                                      </p:cBhvr>
                                      <p:tavLst>
                                        <p:tav tm="0">
                                          <p:val>
                                            <p:strVal val="ppt_w"/>
                                          </p:val>
                                        </p:tav>
                                        <p:tav tm="100000">
                                          <p:val>
                                            <p:fltVal val="0"/>
                                          </p:val>
                                        </p:tav>
                                      </p:tavLst>
                                    </p:anim>
                                    <p:anim calcmode="lin" valueType="num">
                                      <p:cBhvr>
                                        <p:cTn id="176" dur="500"/>
                                        <p:tgtEl>
                                          <p:spTgt spid="67"/>
                                        </p:tgtEl>
                                        <p:attrNameLst>
                                          <p:attrName>ppt_h</p:attrName>
                                        </p:attrNameLst>
                                      </p:cBhvr>
                                      <p:tavLst>
                                        <p:tav tm="0">
                                          <p:val>
                                            <p:strVal val="ppt_h"/>
                                          </p:val>
                                        </p:tav>
                                        <p:tav tm="100000">
                                          <p:val>
                                            <p:strVal val="ppt_h"/>
                                          </p:val>
                                        </p:tav>
                                      </p:tavLst>
                                    </p:anim>
                                    <p:set>
                                      <p:cBhvr>
                                        <p:cTn id="177" dur="1" fill="hold">
                                          <p:stCondLst>
                                            <p:cond delay="499"/>
                                          </p:stCondLst>
                                        </p:cTn>
                                        <p:tgtEl>
                                          <p:spTgt spid="67"/>
                                        </p:tgtEl>
                                        <p:attrNameLst>
                                          <p:attrName>style.visibility</p:attrName>
                                        </p:attrNameLst>
                                      </p:cBhvr>
                                      <p:to>
                                        <p:strVal val="hidden"/>
                                      </p:to>
                                    </p:set>
                                  </p:childTnLst>
                                </p:cTn>
                              </p:par>
                            </p:childTnLst>
                          </p:cTn>
                        </p:par>
                        <p:par>
                          <p:cTn id="178" fill="hold">
                            <p:stCondLst>
                              <p:cond delay="14901"/>
                            </p:stCondLst>
                            <p:childTnLst>
                              <p:par>
                                <p:cTn id="179" presetID="17" presetClass="entr" presetSubtype="10" fill="hold" grpId="5" nodeType="afterEffect">
                                  <p:stCondLst>
                                    <p:cond delay="0"/>
                                  </p:stCondLst>
                                  <p:childTnLst>
                                    <p:set>
                                      <p:cBhvr>
                                        <p:cTn id="180" dur="1" fill="hold">
                                          <p:stCondLst>
                                            <p:cond delay="0"/>
                                          </p:stCondLst>
                                        </p:cTn>
                                        <p:tgtEl>
                                          <p:spTgt spid="14"/>
                                        </p:tgtEl>
                                        <p:attrNameLst>
                                          <p:attrName>style.visibility</p:attrName>
                                        </p:attrNameLst>
                                      </p:cBhvr>
                                      <p:to>
                                        <p:strVal val="visible"/>
                                      </p:to>
                                    </p:set>
                                    <p:anim calcmode="lin" valueType="num">
                                      <p:cBhvr>
                                        <p:cTn id="181" dur="500" fill="hold"/>
                                        <p:tgtEl>
                                          <p:spTgt spid="14"/>
                                        </p:tgtEl>
                                        <p:attrNameLst>
                                          <p:attrName>ppt_w</p:attrName>
                                        </p:attrNameLst>
                                      </p:cBhvr>
                                      <p:tavLst>
                                        <p:tav tm="0">
                                          <p:val>
                                            <p:fltVal val="0"/>
                                          </p:val>
                                        </p:tav>
                                        <p:tav tm="100000">
                                          <p:val>
                                            <p:strVal val="#ppt_w"/>
                                          </p:val>
                                        </p:tav>
                                      </p:tavLst>
                                    </p:anim>
                                    <p:anim calcmode="lin" valueType="num">
                                      <p:cBhvr>
                                        <p:cTn id="182" dur="500" fill="hold"/>
                                        <p:tgtEl>
                                          <p:spTgt spid="14"/>
                                        </p:tgtEl>
                                        <p:attrNameLst>
                                          <p:attrName>ppt_h</p:attrName>
                                        </p:attrNameLst>
                                      </p:cBhvr>
                                      <p:tavLst>
                                        <p:tav tm="0">
                                          <p:val>
                                            <p:strVal val="#ppt_h"/>
                                          </p:val>
                                        </p:tav>
                                        <p:tav tm="100000">
                                          <p:val>
                                            <p:strVal val="#ppt_h"/>
                                          </p:val>
                                        </p:tav>
                                      </p:tavLst>
                                    </p:anim>
                                  </p:childTnLst>
                                </p:cTn>
                              </p:par>
                              <p:par>
                                <p:cTn id="183" presetID="17" presetClass="entr" presetSubtype="10" fill="hold" grpId="5" nodeType="withEffect">
                                  <p:stCondLst>
                                    <p:cond delay="0"/>
                                  </p:stCondLst>
                                  <p:childTnLst>
                                    <p:set>
                                      <p:cBhvr>
                                        <p:cTn id="184" dur="1" fill="hold">
                                          <p:stCondLst>
                                            <p:cond delay="0"/>
                                          </p:stCondLst>
                                        </p:cTn>
                                        <p:tgtEl>
                                          <p:spTgt spid="32"/>
                                        </p:tgtEl>
                                        <p:attrNameLst>
                                          <p:attrName>style.visibility</p:attrName>
                                        </p:attrNameLst>
                                      </p:cBhvr>
                                      <p:to>
                                        <p:strVal val="visible"/>
                                      </p:to>
                                    </p:set>
                                    <p:anim calcmode="lin" valueType="num">
                                      <p:cBhvr>
                                        <p:cTn id="185" dur="500" fill="hold"/>
                                        <p:tgtEl>
                                          <p:spTgt spid="32"/>
                                        </p:tgtEl>
                                        <p:attrNameLst>
                                          <p:attrName>ppt_w</p:attrName>
                                        </p:attrNameLst>
                                      </p:cBhvr>
                                      <p:tavLst>
                                        <p:tav tm="0">
                                          <p:val>
                                            <p:fltVal val="0"/>
                                          </p:val>
                                        </p:tav>
                                        <p:tav tm="100000">
                                          <p:val>
                                            <p:strVal val="#ppt_w"/>
                                          </p:val>
                                        </p:tav>
                                      </p:tavLst>
                                    </p:anim>
                                    <p:anim calcmode="lin" valueType="num">
                                      <p:cBhvr>
                                        <p:cTn id="186" dur="500" fill="hold"/>
                                        <p:tgtEl>
                                          <p:spTgt spid="32"/>
                                        </p:tgtEl>
                                        <p:attrNameLst>
                                          <p:attrName>ppt_h</p:attrName>
                                        </p:attrNameLst>
                                      </p:cBhvr>
                                      <p:tavLst>
                                        <p:tav tm="0">
                                          <p:val>
                                            <p:strVal val="#ppt_h"/>
                                          </p:val>
                                        </p:tav>
                                        <p:tav tm="100000">
                                          <p:val>
                                            <p:strVal val="#ppt_h"/>
                                          </p:val>
                                        </p:tav>
                                      </p:tavLst>
                                    </p:anim>
                                  </p:childTnLst>
                                </p:cTn>
                              </p:par>
                              <p:par>
                                <p:cTn id="187" presetID="17" presetClass="entr" presetSubtype="10" fill="hold" grpId="5" nodeType="withEffect">
                                  <p:stCondLst>
                                    <p:cond delay="0"/>
                                  </p:stCondLst>
                                  <p:childTnLst>
                                    <p:set>
                                      <p:cBhvr>
                                        <p:cTn id="188" dur="1" fill="hold">
                                          <p:stCondLst>
                                            <p:cond delay="0"/>
                                          </p:stCondLst>
                                        </p:cTn>
                                        <p:tgtEl>
                                          <p:spTgt spid="50"/>
                                        </p:tgtEl>
                                        <p:attrNameLst>
                                          <p:attrName>style.visibility</p:attrName>
                                        </p:attrNameLst>
                                      </p:cBhvr>
                                      <p:to>
                                        <p:strVal val="visible"/>
                                      </p:to>
                                    </p:set>
                                    <p:anim calcmode="lin" valueType="num">
                                      <p:cBhvr>
                                        <p:cTn id="189" dur="500" fill="hold"/>
                                        <p:tgtEl>
                                          <p:spTgt spid="50"/>
                                        </p:tgtEl>
                                        <p:attrNameLst>
                                          <p:attrName>ppt_w</p:attrName>
                                        </p:attrNameLst>
                                      </p:cBhvr>
                                      <p:tavLst>
                                        <p:tav tm="0">
                                          <p:val>
                                            <p:fltVal val="0"/>
                                          </p:val>
                                        </p:tav>
                                        <p:tav tm="100000">
                                          <p:val>
                                            <p:strVal val="#ppt_w"/>
                                          </p:val>
                                        </p:tav>
                                      </p:tavLst>
                                    </p:anim>
                                    <p:anim calcmode="lin" valueType="num">
                                      <p:cBhvr>
                                        <p:cTn id="190" dur="500" fill="hold"/>
                                        <p:tgtEl>
                                          <p:spTgt spid="50"/>
                                        </p:tgtEl>
                                        <p:attrNameLst>
                                          <p:attrName>ppt_h</p:attrName>
                                        </p:attrNameLst>
                                      </p:cBhvr>
                                      <p:tavLst>
                                        <p:tav tm="0">
                                          <p:val>
                                            <p:strVal val="#ppt_h"/>
                                          </p:val>
                                        </p:tav>
                                        <p:tav tm="100000">
                                          <p:val>
                                            <p:strVal val="#ppt_h"/>
                                          </p:val>
                                        </p:tav>
                                      </p:tavLst>
                                    </p:anim>
                                  </p:childTnLst>
                                </p:cTn>
                              </p:par>
                              <p:par>
                                <p:cTn id="191" presetID="17" presetClass="entr" presetSubtype="10" fill="hold" grpId="5" nodeType="withEffect">
                                  <p:stCondLst>
                                    <p:cond delay="0"/>
                                  </p:stCondLst>
                                  <p:childTnLst>
                                    <p:set>
                                      <p:cBhvr>
                                        <p:cTn id="192" dur="1" fill="hold">
                                          <p:stCondLst>
                                            <p:cond delay="0"/>
                                          </p:stCondLst>
                                        </p:cTn>
                                        <p:tgtEl>
                                          <p:spTgt spid="54"/>
                                        </p:tgtEl>
                                        <p:attrNameLst>
                                          <p:attrName>style.visibility</p:attrName>
                                        </p:attrNameLst>
                                      </p:cBhvr>
                                      <p:to>
                                        <p:strVal val="visible"/>
                                      </p:to>
                                    </p:set>
                                    <p:anim calcmode="lin" valueType="num">
                                      <p:cBhvr>
                                        <p:cTn id="193" dur="500" fill="hold"/>
                                        <p:tgtEl>
                                          <p:spTgt spid="54"/>
                                        </p:tgtEl>
                                        <p:attrNameLst>
                                          <p:attrName>ppt_w</p:attrName>
                                        </p:attrNameLst>
                                      </p:cBhvr>
                                      <p:tavLst>
                                        <p:tav tm="0">
                                          <p:val>
                                            <p:fltVal val="0"/>
                                          </p:val>
                                        </p:tav>
                                        <p:tav tm="100000">
                                          <p:val>
                                            <p:strVal val="#ppt_w"/>
                                          </p:val>
                                        </p:tav>
                                      </p:tavLst>
                                    </p:anim>
                                    <p:anim calcmode="lin" valueType="num">
                                      <p:cBhvr>
                                        <p:cTn id="194" dur="500" fill="hold"/>
                                        <p:tgtEl>
                                          <p:spTgt spid="54"/>
                                        </p:tgtEl>
                                        <p:attrNameLst>
                                          <p:attrName>ppt_h</p:attrName>
                                        </p:attrNameLst>
                                      </p:cBhvr>
                                      <p:tavLst>
                                        <p:tav tm="0">
                                          <p:val>
                                            <p:strVal val="#ppt_h"/>
                                          </p:val>
                                        </p:tav>
                                        <p:tav tm="100000">
                                          <p:val>
                                            <p:strVal val="#ppt_h"/>
                                          </p:val>
                                        </p:tav>
                                      </p:tavLst>
                                    </p:anim>
                                  </p:childTnLst>
                                </p:cTn>
                              </p:par>
                              <p:par>
                                <p:cTn id="195" presetID="17" presetClass="entr" presetSubtype="10" fill="hold" nodeType="withEffect">
                                  <p:stCondLst>
                                    <p:cond delay="0"/>
                                  </p:stCondLst>
                                  <p:childTnLst>
                                    <p:set>
                                      <p:cBhvr>
                                        <p:cTn id="196" dur="1" fill="hold">
                                          <p:stCondLst>
                                            <p:cond delay="0"/>
                                          </p:stCondLst>
                                        </p:cTn>
                                        <p:tgtEl>
                                          <p:spTgt spid="56"/>
                                        </p:tgtEl>
                                        <p:attrNameLst>
                                          <p:attrName>style.visibility</p:attrName>
                                        </p:attrNameLst>
                                      </p:cBhvr>
                                      <p:to>
                                        <p:strVal val="visible"/>
                                      </p:to>
                                    </p:set>
                                    <p:anim calcmode="lin" valueType="num">
                                      <p:cBhvr>
                                        <p:cTn id="197" dur="500" fill="hold"/>
                                        <p:tgtEl>
                                          <p:spTgt spid="56"/>
                                        </p:tgtEl>
                                        <p:attrNameLst>
                                          <p:attrName>ppt_w</p:attrName>
                                        </p:attrNameLst>
                                      </p:cBhvr>
                                      <p:tavLst>
                                        <p:tav tm="0">
                                          <p:val>
                                            <p:fltVal val="0"/>
                                          </p:val>
                                        </p:tav>
                                        <p:tav tm="100000">
                                          <p:val>
                                            <p:strVal val="#ppt_w"/>
                                          </p:val>
                                        </p:tav>
                                      </p:tavLst>
                                    </p:anim>
                                    <p:anim calcmode="lin" valueType="num">
                                      <p:cBhvr>
                                        <p:cTn id="198" dur="500" fill="hold"/>
                                        <p:tgtEl>
                                          <p:spTgt spid="56"/>
                                        </p:tgtEl>
                                        <p:attrNameLst>
                                          <p:attrName>ppt_h</p:attrName>
                                        </p:attrNameLst>
                                      </p:cBhvr>
                                      <p:tavLst>
                                        <p:tav tm="0">
                                          <p:val>
                                            <p:strVal val="#ppt_h"/>
                                          </p:val>
                                        </p:tav>
                                        <p:tav tm="100000">
                                          <p:val>
                                            <p:strVal val="#ppt_h"/>
                                          </p:val>
                                        </p:tav>
                                      </p:tavLst>
                                    </p:anim>
                                  </p:childTnLst>
                                </p:cTn>
                              </p:par>
                              <p:par>
                                <p:cTn id="199" presetID="17" presetClass="entr" presetSubtype="10" fill="hold" grpId="5" nodeType="withEffect">
                                  <p:stCondLst>
                                    <p:cond delay="0"/>
                                  </p:stCondLst>
                                  <p:childTnLst>
                                    <p:set>
                                      <p:cBhvr>
                                        <p:cTn id="200" dur="1" fill="hold">
                                          <p:stCondLst>
                                            <p:cond delay="0"/>
                                          </p:stCondLst>
                                        </p:cTn>
                                        <p:tgtEl>
                                          <p:spTgt spid="91"/>
                                        </p:tgtEl>
                                        <p:attrNameLst>
                                          <p:attrName>style.visibility</p:attrName>
                                        </p:attrNameLst>
                                      </p:cBhvr>
                                      <p:to>
                                        <p:strVal val="visible"/>
                                      </p:to>
                                    </p:set>
                                    <p:anim calcmode="lin" valueType="num">
                                      <p:cBhvr>
                                        <p:cTn id="201" dur="500" fill="hold"/>
                                        <p:tgtEl>
                                          <p:spTgt spid="91"/>
                                        </p:tgtEl>
                                        <p:attrNameLst>
                                          <p:attrName>ppt_w</p:attrName>
                                        </p:attrNameLst>
                                      </p:cBhvr>
                                      <p:tavLst>
                                        <p:tav tm="0">
                                          <p:val>
                                            <p:fltVal val="0"/>
                                          </p:val>
                                        </p:tav>
                                        <p:tav tm="100000">
                                          <p:val>
                                            <p:strVal val="#ppt_w"/>
                                          </p:val>
                                        </p:tav>
                                      </p:tavLst>
                                    </p:anim>
                                    <p:anim calcmode="lin" valueType="num">
                                      <p:cBhvr>
                                        <p:cTn id="202" dur="500" fill="hold"/>
                                        <p:tgtEl>
                                          <p:spTgt spid="91"/>
                                        </p:tgtEl>
                                        <p:attrNameLst>
                                          <p:attrName>ppt_h</p:attrName>
                                        </p:attrNameLst>
                                      </p:cBhvr>
                                      <p:tavLst>
                                        <p:tav tm="0">
                                          <p:val>
                                            <p:strVal val="#ppt_h"/>
                                          </p:val>
                                        </p:tav>
                                        <p:tav tm="100000">
                                          <p:val>
                                            <p:strVal val="#ppt_h"/>
                                          </p:val>
                                        </p:tav>
                                      </p:tavLst>
                                    </p:anim>
                                  </p:childTnLst>
                                </p:cTn>
                              </p:par>
                              <p:par>
                                <p:cTn id="203" presetID="17" presetClass="entr" presetSubtype="10" fill="hold" grpId="5" nodeType="withEffect">
                                  <p:stCondLst>
                                    <p:cond delay="0"/>
                                  </p:stCondLst>
                                  <p:childTnLst>
                                    <p:set>
                                      <p:cBhvr>
                                        <p:cTn id="204" dur="1" fill="hold">
                                          <p:stCondLst>
                                            <p:cond delay="0"/>
                                          </p:stCondLst>
                                        </p:cTn>
                                        <p:tgtEl>
                                          <p:spTgt spid="99"/>
                                        </p:tgtEl>
                                        <p:attrNameLst>
                                          <p:attrName>style.visibility</p:attrName>
                                        </p:attrNameLst>
                                      </p:cBhvr>
                                      <p:to>
                                        <p:strVal val="visible"/>
                                      </p:to>
                                    </p:set>
                                    <p:anim calcmode="lin" valueType="num">
                                      <p:cBhvr>
                                        <p:cTn id="205" dur="500" fill="hold"/>
                                        <p:tgtEl>
                                          <p:spTgt spid="99"/>
                                        </p:tgtEl>
                                        <p:attrNameLst>
                                          <p:attrName>ppt_w</p:attrName>
                                        </p:attrNameLst>
                                      </p:cBhvr>
                                      <p:tavLst>
                                        <p:tav tm="0">
                                          <p:val>
                                            <p:fltVal val="0"/>
                                          </p:val>
                                        </p:tav>
                                        <p:tav tm="100000">
                                          <p:val>
                                            <p:strVal val="#ppt_w"/>
                                          </p:val>
                                        </p:tav>
                                      </p:tavLst>
                                    </p:anim>
                                    <p:anim calcmode="lin" valueType="num">
                                      <p:cBhvr>
                                        <p:cTn id="206" dur="500" fill="hold"/>
                                        <p:tgtEl>
                                          <p:spTgt spid="99"/>
                                        </p:tgtEl>
                                        <p:attrNameLst>
                                          <p:attrName>ppt_h</p:attrName>
                                        </p:attrNameLst>
                                      </p:cBhvr>
                                      <p:tavLst>
                                        <p:tav tm="0">
                                          <p:val>
                                            <p:strVal val="#ppt_h"/>
                                          </p:val>
                                        </p:tav>
                                        <p:tav tm="100000">
                                          <p:val>
                                            <p:strVal val="#ppt_h"/>
                                          </p:val>
                                        </p:tav>
                                      </p:tavLst>
                                    </p:anim>
                                  </p:childTnLst>
                                </p:cTn>
                              </p:par>
                              <p:par>
                                <p:cTn id="207" presetID="17" presetClass="entr" presetSubtype="10" fill="hold" nodeType="withEffect">
                                  <p:stCondLst>
                                    <p:cond delay="0"/>
                                  </p:stCondLst>
                                  <p:childTnLst>
                                    <p:set>
                                      <p:cBhvr>
                                        <p:cTn id="208" dur="1" fill="hold">
                                          <p:stCondLst>
                                            <p:cond delay="0"/>
                                          </p:stCondLst>
                                        </p:cTn>
                                        <p:tgtEl>
                                          <p:spTgt spid="110"/>
                                        </p:tgtEl>
                                        <p:attrNameLst>
                                          <p:attrName>style.visibility</p:attrName>
                                        </p:attrNameLst>
                                      </p:cBhvr>
                                      <p:to>
                                        <p:strVal val="visible"/>
                                      </p:to>
                                    </p:set>
                                    <p:anim calcmode="lin" valueType="num">
                                      <p:cBhvr>
                                        <p:cTn id="209" dur="500" fill="hold"/>
                                        <p:tgtEl>
                                          <p:spTgt spid="110"/>
                                        </p:tgtEl>
                                        <p:attrNameLst>
                                          <p:attrName>ppt_w</p:attrName>
                                        </p:attrNameLst>
                                      </p:cBhvr>
                                      <p:tavLst>
                                        <p:tav tm="0">
                                          <p:val>
                                            <p:fltVal val="0"/>
                                          </p:val>
                                        </p:tav>
                                        <p:tav tm="100000">
                                          <p:val>
                                            <p:strVal val="#ppt_w"/>
                                          </p:val>
                                        </p:tav>
                                      </p:tavLst>
                                    </p:anim>
                                    <p:anim calcmode="lin" valueType="num">
                                      <p:cBhvr>
                                        <p:cTn id="210" dur="500" fill="hold"/>
                                        <p:tgtEl>
                                          <p:spTgt spid="110"/>
                                        </p:tgtEl>
                                        <p:attrNameLst>
                                          <p:attrName>ppt_h</p:attrName>
                                        </p:attrNameLst>
                                      </p:cBhvr>
                                      <p:tavLst>
                                        <p:tav tm="0">
                                          <p:val>
                                            <p:strVal val="#ppt_h"/>
                                          </p:val>
                                        </p:tav>
                                        <p:tav tm="100000">
                                          <p:val>
                                            <p:strVal val="#ppt_h"/>
                                          </p:val>
                                        </p:tav>
                                      </p:tavLst>
                                    </p:anim>
                                  </p:childTnLst>
                                </p:cTn>
                              </p:par>
                              <p:par>
                                <p:cTn id="211" presetID="17" presetClass="entr" presetSubtype="10" fill="hold" nodeType="withEffect">
                                  <p:stCondLst>
                                    <p:cond delay="0"/>
                                  </p:stCondLst>
                                  <p:childTnLst>
                                    <p:set>
                                      <p:cBhvr>
                                        <p:cTn id="212" dur="1" fill="hold">
                                          <p:stCondLst>
                                            <p:cond delay="0"/>
                                          </p:stCondLst>
                                        </p:cTn>
                                        <p:tgtEl>
                                          <p:spTgt spid="6"/>
                                        </p:tgtEl>
                                        <p:attrNameLst>
                                          <p:attrName>style.visibility</p:attrName>
                                        </p:attrNameLst>
                                      </p:cBhvr>
                                      <p:to>
                                        <p:strVal val="visible"/>
                                      </p:to>
                                    </p:set>
                                    <p:anim calcmode="lin" valueType="num">
                                      <p:cBhvr>
                                        <p:cTn id="213" dur="500" fill="hold"/>
                                        <p:tgtEl>
                                          <p:spTgt spid="6"/>
                                        </p:tgtEl>
                                        <p:attrNameLst>
                                          <p:attrName>ppt_w</p:attrName>
                                        </p:attrNameLst>
                                      </p:cBhvr>
                                      <p:tavLst>
                                        <p:tav tm="0">
                                          <p:val>
                                            <p:fltVal val="0"/>
                                          </p:val>
                                        </p:tav>
                                        <p:tav tm="100000">
                                          <p:val>
                                            <p:strVal val="#ppt_w"/>
                                          </p:val>
                                        </p:tav>
                                      </p:tavLst>
                                    </p:anim>
                                    <p:anim calcmode="lin" valueType="num">
                                      <p:cBhvr>
                                        <p:cTn id="214" dur="500" fill="hold"/>
                                        <p:tgtEl>
                                          <p:spTgt spid="6"/>
                                        </p:tgtEl>
                                        <p:attrNameLst>
                                          <p:attrName>ppt_h</p:attrName>
                                        </p:attrNameLst>
                                      </p:cBhvr>
                                      <p:tavLst>
                                        <p:tav tm="0">
                                          <p:val>
                                            <p:strVal val="#ppt_h"/>
                                          </p:val>
                                        </p:tav>
                                        <p:tav tm="100000">
                                          <p:val>
                                            <p:strVal val="#ppt_h"/>
                                          </p:val>
                                        </p:tav>
                                      </p:tavLst>
                                    </p:anim>
                                  </p:childTnLst>
                                </p:cTn>
                              </p:par>
                              <p:par>
                                <p:cTn id="215" presetID="17" presetClass="entr" presetSubtype="10" fill="hold" grpId="5" nodeType="withEffect">
                                  <p:stCondLst>
                                    <p:cond delay="0"/>
                                  </p:stCondLst>
                                  <p:childTnLst>
                                    <p:set>
                                      <p:cBhvr>
                                        <p:cTn id="216" dur="1" fill="hold">
                                          <p:stCondLst>
                                            <p:cond delay="0"/>
                                          </p:stCondLst>
                                        </p:cTn>
                                        <p:tgtEl>
                                          <p:spTgt spid="9"/>
                                        </p:tgtEl>
                                        <p:attrNameLst>
                                          <p:attrName>style.visibility</p:attrName>
                                        </p:attrNameLst>
                                      </p:cBhvr>
                                      <p:to>
                                        <p:strVal val="visible"/>
                                      </p:to>
                                    </p:set>
                                    <p:anim calcmode="lin" valueType="num">
                                      <p:cBhvr>
                                        <p:cTn id="217" dur="500" fill="hold"/>
                                        <p:tgtEl>
                                          <p:spTgt spid="9"/>
                                        </p:tgtEl>
                                        <p:attrNameLst>
                                          <p:attrName>ppt_w</p:attrName>
                                        </p:attrNameLst>
                                      </p:cBhvr>
                                      <p:tavLst>
                                        <p:tav tm="0">
                                          <p:val>
                                            <p:fltVal val="0"/>
                                          </p:val>
                                        </p:tav>
                                        <p:tav tm="100000">
                                          <p:val>
                                            <p:strVal val="#ppt_w"/>
                                          </p:val>
                                        </p:tav>
                                      </p:tavLst>
                                    </p:anim>
                                    <p:anim calcmode="lin" valueType="num">
                                      <p:cBhvr>
                                        <p:cTn id="218" dur="500" fill="hold"/>
                                        <p:tgtEl>
                                          <p:spTgt spid="9"/>
                                        </p:tgtEl>
                                        <p:attrNameLst>
                                          <p:attrName>ppt_h</p:attrName>
                                        </p:attrNameLst>
                                      </p:cBhvr>
                                      <p:tavLst>
                                        <p:tav tm="0">
                                          <p:val>
                                            <p:strVal val="#ppt_h"/>
                                          </p:val>
                                        </p:tav>
                                        <p:tav tm="100000">
                                          <p:val>
                                            <p:strVal val="#ppt_h"/>
                                          </p:val>
                                        </p:tav>
                                      </p:tavLst>
                                    </p:anim>
                                  </p:childTnLst>
                                </p:cTn>
                              </p:par>
                              <p:par>
                                <p:cTn id="219" presetID="17" presetClass="entr" presetSubtype="10" fill="hold" nodeType="withEffect">
                                  <p:stCondLst>
                                    <p:cond delay="0"/>
                                  </p:stCondLst>
                                  <p:childTnLst>
                                    <p:set>
                                      <p:cBhvr>
                                        <p:cTn id="220" dur="1" fill="hold">
                                          <p:stCondLst>
                                            <p:cond delay="0"/>
                                          </p:stCondLst>
                                        </p:cTn>
                                        <p:tgtEl>
                                          <p:spTgt spid="10"/>
                                        </p:tgtEl>
                                        <p:attrNameLst>
                                          <p:attrName>style.visibility</p:attrName>
                                        </p:attrNameLst>
                                      </p:cBhvr>
                                      <p:to>
                                        <p:strVal val="visible"/>
                                      </p:to>
                                    </p:set>
                                    <p:anim calcmode="lin" valueType="num">
                                      <p:cBhvr>
                                        <p:cTn id="221" dur="500" fill="hold"/>
                                        <p:tgtEl>
                                          <p:spTgt spid="10"/>
                                        </p:tgtEl>
                                        <p:attrNameLst>
                                          <p:attrName>ppt_w</p:attrName>
                                        </p:attrNameLst>
                                      </p:cBhvr>
                                      <p:tavLst>
                                        <p:tav tm="0">
                                          <p:val>
                                            <p:fltVal val="0"/>
                                          </p:val>
                                        </p:tav>
                                        <p:tav tm="100000">
                                          <p:val>
                                            <p:strVal val="#ppt_w"/>
                                          </p:val>
                                        </p:tav>
                                      </p:tavLst>
                                    </p:anim>
                                    <p:anim calcmode="lin" valueType="num">
                                      <p:cBhvr>
                                        <p:cTn id="222" dur="500" fill="hold"/>
                                        <p:tgtEl>
                                          <p:spTgt spid="10"/>
                                        </p:tgtEl>
                                        <p:attrNameLst>
                                          <p:attrName>ppt_h</p:attrName>
                                        </p:attrNameLst>
                                      </p:cBhvr>
                                      <p:tavLst>
                                        <p:tav tm="0">
                                          <p:val>
                                            <p:strVal val="#ppt_h"/>
                                          </p:val>
                                        </p:tav>
                                        <p:tav tm="100000">
                                          <p:val>
                                            <p:strVal val="#ppt_h"/>
                                          </p:val>
                                        </p:tav>
                                      </p:tavLst>
                                    </p:anim>
                                  </p:childTnLst>
                                </p:cTn>
                              </p:par>
                              <p:par>
                                <p:cTn id="223" presetID="17" presetClass="entr" presetSubtype="10" fill="hold" nodeType="withEffect">
                                  <p:stCondLst>
                                    <p:cond delay="0"/>
                                  </p:stCondLst>
                                  <p:childTnLst>
                                    <p:set>
                                      <p:cBhvr>
                                        <p:cTn id="224" dur="1" fill="hold">
                                          <p:stCondLst>
                                            <p:cond delay="0"/>
                                          </p:stCondLst>
                                        </p:cTn>
                                        <p:tgtEl>
                                          <p:spTgt spid="153"/>
                                        </p:tgtEl>
                                        <p:attrNameLst>
                                          <p:attrName>style.visibility</p:attrName>
                                        </p:attrNameLst>
                                      </p:cBhvr>
                                      <p:to>
                                        <p:strVal val="visible"/>
                                      </p:to>
                                    </p:set>
                                    <p:anim calcmode="lin" valueType="num">
                                      <p:cBhvr>
                                        <p:cTn id="225" dur="500" fill="hold"/>
                                        <p:tgtEl>
                                          <p:spTgt spid="153"/>
                                        </p:tgtEl>
                                        <p:attrNameLst>
                                          <p:attrName>ppt_w</p:attrName>
                                        </p:attrNameLst>
                                      </p:cBhvr>
                                      <p:tavLst>
                                        <p:tav tm="0">
                                          <p:val>
                                            <p:fltVal val="0"/>
                                          </p:val>
                                        </p:tav>
                                        <p:tav tm="100000">
                                          <p:val>
                                            <p:strVal val="#ppt_w"/>
                                          </p:val>
                                        </p:tav>
                                      </p:tavLst>
                                    </p:anim>
                                    <p:anim calcmode="lin" valueType="num">
                                      <p:cBhvr>
                                        <p:cTn id="226" dur="500" fill="hold"/>
                                        <p:tgtEl>
                                          <p:spTgt spid="153"/>
                                        </p:tgtEl>
                                        <p:attrNameLst>
                                          <p:attrName>ppt_h</p:attrName>
                                        </p:attrNameLst>
                                      </p:cBhvr>
                                      <p:tavLst>
                                        <p:tav tm="0">
                                          <p:val>
                                            <p:strVal val="#ppt_h"/>
                                          </p:val>
                                        </p:tav>
                                        <p:tav tm="100000">
                                          <p:val>
                                            <p:strVal val="#ppt_h"/>
                                          </p:val>
                                        </p:tav>
                                      </p:tavLst>
                                    </p:anim>
                                  </p:childTnLst>
                                </p:cTn>
                              </p:par>
                              <p:par>
                                <p:cTn id="227" presetID="17" presetClass="entr" presetSubtype="10" fill="hold" nodeType="withEffect">
                                  <p:stCondLst>
                                    <p:cond delay="0"/>
                                  </p:stCondLst>
                                  <p:childTnLst>
                                    <p:set>
                                      <p:cBhvr>
                                        <p:cTn id="228" dur="1" fill="hold">
                                          <p:stCondLst>
                                            <p:cond delay="0"/>
                                          </p:stCondLst>
                                        </p:cTn>
                                        <p:tgtEl>
                                          <p:spTgt spid="165"/>
                                        </p:tgtEl>
                                        <p:attrNameLst>
                                          <p:attrName>style.visibility</p:attrName>
                                        </p:attrNameLst>
                                      </p:cBhvr>
                                      <p:to>
                                        <p:strVal val="visible"/>
                                      </p:to>
                                    </p:set>
                                    <p:anim calcmode="lin" valueType="num">
                                      <p:cBhvr>
                                        <p:cTn id="229" dur="500" fill="hold"/>
                                        <p:tgtEl>
                                          <p:spTgt spid="165"/>
                                        </p:tgtEl>
                                        <p:attrNameLst>
                                          <p:attrName>ppt_w</p:attrName>
                                        </p:attrNameLst>
                                      </p:cBhvr>
                                      <p:tavLst>
                                        <p:tav tm="0">
                                          <p:val>
                                            <p:fltVal val="0"/>
                                          </p:val>
                                        </p:tav>
                                        <p:tav tm="100000">
                                          <p:val>
                                            <p:strVal val="#ppt_w"/>
                                          </p:val>
                                        </p:tav>
                                      </p:tavLst>
                                    </p:anim>
                                    <p:anim calcmode="lin" valueType="num">
                                      <p:cBhvr>
                                        <p:cTn id="230" dur="500" fill="hold"/>
                                        <p:tgtEl>
                                          <p:spTgt spid="165"/>
                                        </p:tgtEl>
                                        <p:attrNameLst>
                                          <p:attrName>ppt_h</p:attrName>
                                        </p:attrNameLst>
                                      </p:cBhvr>
                                      <p:tavLst>
                                        <p:tav tm="0">
                                          <p:val>
                                            <p:strVal val="#ppt_h"/>
                                          </p:val>
                                        </p:tav>
                                        <p:tav tm="100000">
                                          <p:val>
                                            <p:strVal val="#ppt_h"/>
                                          </p:val>
                                        </p:tav>
                                      </p:tavLst>
                                    </p:anim>
                                  </p:childTnLst>
                                </p:cTn>
                              </p:par>
                              <p:par>
                                <p:cTn id="231" presetID="17" presetClass="entr" presetSubtype="10" fill="hold" grpId="5" nodeType="withEffect">
                                  <p:stCondLst>
                                    <p:cond delay="0"/>
                                  </p:stCondLst>
                                  <p:childTnLst>
                                    <p:set>
                                      <p:cBhvr>
                                        <p:cTn id="232" dur="1" fill="hold">
                                          <p:stCondLst>
                                            <p:cond delay="0"/>
                                          </p:stCondLst>
                                        </p:cTn>
                                        <p:tgtEl>
                                          <p:spTgt spid="168"/>
                                        </p:tgtEl>
                                        <p:attrNameLst>
                                          <p:attrName>style.visibility</p:attrName>
                                        </p:attrNameLst>
                                      </p:cBhvr>
                                      <p:to>
                                        <p:strVal val="visible"/>
                                      </p:to>
                                    </p:set>
                                    <p:anim calcmode="lin" valueType="num">
                                      <p:cBhvr>
                                        <p:cTn id="233" dur="500" fill="hold"/>
                                        <p:tgtEl>
                                          <p:spTgt spid="168"/>
                                        </p:tgtEl>
                                        <p:attrNameLst>
                                          <p:attrName>ppt_w</p:attrName>
                                        </p:attrNameLst>
                                      </p:cBhvr>
                                      <p:tavLst>
                                        <p:tav tm="0">
                                          <p:val>
                                            <p:fltVal val="0"/>
                                          </p:val>
                                        </p:tav>
                                        <p:tav tm="100000">
                                          <p:val>
                                            <p:strVal val="#ppt_w"/>
                                          </p:val>
                                        </p:tav>
                                      </p:tavLst>
                                    </p:anim>
                                    <p:anim calcmode="lin" valueType="num">
                                      <p:cBhvr>
                                        <p:cTn id="234" dur="500" fill="hold"/>
                                        <p:tgtEl>
                                          <p:spTgt spid="168"/>
                                        </p:tgtEl>
                                        <p:attrNameLst>
                                          <p:attrName>ppt_h</p:attrName>
                                        </p:attrNameLst>
                                      </p:cBhvr>
                                      <p:tavLst>
                                        <p:tav tm="0">
                                          <p:val>
                                            <p:strVal val="#ppt_h"/>
                                          </p:val>
                                        </p:tav>
                                        <p:tav tm="100000">
                                          <p:val>
                                            <p:strVal val="#ppt_h"/>
                                          </p:val>
                                        </p:tav>
                                      </p:tavLst>
                                    </p:anim>
                                  </p:childTnLst>
                                </p:cTn>
                              </p:par>
                              <p:par>
                                <p:cTn id="235" presetID="17" presetClass="entr" presetSubtype="10" fill="hold" nodeType="withEffect">
                                  <p:stCondLst>
                                    <p:cond delay="0"/>
                                  </p:stCondLst>
                                  <p:childTnLst>
                                    <p:set>
                                      <p:cBhvr>
                                        <p:cTn id="236" dur="1" fill="hold">
                                          <p:stCondLst>
                                            <p:cond delay="0"/>
                                          </p:stCondLst>
                                        </p:cTn>
                                        <p:tgtEl>
                                          <p:spTgt spid="169"/>
                                        </p:tgtEl>
                                        <p:attrNameLst>
                                          <p:attrName>style.visibility</p:attrName>
                                        </p:attrNameLst>
                                      </p:cBhvr>
                                      <p:to>
                                        <p:strVal val="visible"/>
                                      </p:to>
                                    </p:set>
                                    <p:anim calcmode="lin" valueType="num">
                                      <p:cBhvr>
                                        <p:cTn id="237" dur="500" fill="hold"/>
                                        <p:tgtEl>
                                          <p:spTgt spid="169"/>
                                        </p:tgtEl>
                                        <p:attrNameLst>
                                          <p:attrName>ppt_w</p:attrName>
                                        </p:attrNameLst>
                                      </p:cBhvr>
                                      <p:tavLst>
                                        <p:tav tm="0">
                                          <p:val>
                                            <p:fltVal val="0"/>
                                          </p:val>
                                        </p:tav>
                                        <p:tav tm="100000">
                                          <p:val>
                                            <p:strVal val="#ppt_w"/>
                                          </p:val>
                                        </p:tav>
                                      </p:tavLst>
                                    </p:anim>
                                    <p:anim calcmode="lin" valueType="num">
                                      <p:cBhvr>
                                        <p:cTn id="238" dur="500" fill="hold"/>
                                        <p:tgtEl>
                                          <p:spTgt spid="169"/>
                                        </p:tgtEl>
                                        <p:attrNameLst>
                                          <p:attrName>ppt_h</p:attrName>
                                        </p:attrNameLst>
                                      </p:cBhvr>
                                      <p:tavLst>
                                        <p:tav tm="0">
                                          <p:val>
                                            <p:strVal val="#ppt_h"/>
                                          </p:val>
                                        </p:tav>
                                        <p:tav tm="100000">
                                          <p:val>
                                            <p:strVal val="#ppt_h"/>
                                          </p:val>
                                        </p:tav>
                                      </p:tavLst>
                                    </p:anim>
                                  </p:childTnLst>
                                </p:cTn>
                              </p:par>
                              <p:par>
                                <p:cTn id="239" presetID="17" presetClass="entr" presetSubtype="10" fill="hold" nodeType="withEffect">
                                  <p:stCondLst>
                                    <p:cond delay="0"/>
                                  </p:stCondLst>
                                  <p:childTnLst>
                                    <p:set>
                                      <p:cBhvr>
                                        <p:cTn id="240" dur="1" fill="hold">
                                          <p:stCondLst>
                                            <p:cond delay="0"/>
                                          </p:stCondLst>
                                        </p:cTn>
                                        <p:tgtEl>
                                          <p:spTgt spid="172"/>
                                        </p:tgtEl>
                                        <p:attrNameLst>
                                          <p:attrName>style.visibility</p:attrName>
                                        </p:attrNameLst>
                                      </p:cBhvr>
                                      <p:to>
                                        <p:strVal val="visible"/>
                                      </p:to>
                                    </p:set>
                                    <p:anim calcmode="lin" valueType="num">
                                      <p:cBhvr>
                                        <p:cTn id="241" dur="500" fill="hold"/>
                                        <p:tgtEl>
                                          <p:spTgt spid="172"/>
                                        </p:tgtEl>
                                        <p:attrNameLst>
                                          <p:attrName>ppt_w</p:attrName>
                                        </p:attrNameLst>
                                      </p:cBhvr>
                                      <p:tavLst>
                                        <p:tav tm="0">
                                          <p:val>
                                            <p:fltVal val="0"/>
                                          </p:val>
                                        </p:tav>
                                        <p:tav tm="100000">
                                          <p:val>
                                            <p:strVal val="#ppt_w"/>
                                          </p:val>
                                        </p:tav>
                                      </p:tavLst>
                                    </p:anim>
                                    <p:anim calcmode="lin" valueType="num">
                                      <p:cBhvr>
                                        <p:cTn id="242" dur="500" fill="hold"/>
                                        <p:tgtEl>
                                          <p:spTgt spid="172"/>
                                        </p:tgtEl>
                                        <p:attrNameLst>
                                          <p:attrName>ppt_h</p:attrName>
                                        </p:attrNameLst>
                                      </p:cBhvr>
                                      <p:tavLst>
                                        <p:tav tm="0">
                                          <p:val>
                                            <p:strVal val="#ppt_h"/>
                                          </p:val>
                                        </p:tav>
                                        <p:tav tm="100000">
                                          <p:val>
                                            <p:strVal val="#ppt_h"/>
                                          </p:val>
                                        </p:tav>
                                      </p:tavLst>
                                    </p:anim>
                                  </p:childTnLst>
                                </p:cTn>
                              </p:par>
                              <p:par>
                                <p:cTn id="243" presetID="17" presetClass="entr" presetSubtype="10" fill="hold" nodeType="withEffect">
                                  <p:stCondLst>
                                    <p:cond delay="0"/>
                                  </p:stCondLst>
                                  <p:childTnLst>
                                    <p:set>
                                      <p:cBhvr>
                                        <p:cTn id="244" dur="1" fill="hold">
                                          <p:stCondLst>
                                            <p:cond delay="0"/>
                                          </p:stCondLst>
                                        </p:cTn>
                                        <p:tgtEl>
                                          <p:spTgt spid="175"/>
                                        </p:tgtEl>
                                        <p:attrNameLst>
                                          <p:attrName>style.visibility</p:attrName>
                                        </p:attrNameLst>
                                      </p:cBhvr>
                                      <p:to>
                                        <p:strVal val="visible"/>
                                      </p:to>
                                    </p:set>
                                    <p:anim calcmode="lin" valueType="num">
                                      <p:cBhvr>
                                        <p:cTn id="245" dur="500" fill="hold"/>
                                        <p:tgtEl>
                                          <p:spTgt spid="175"/>
                                        </p:tgtEl>
                                        <p:attrNameLst>
                                          <p:attrName>ppt_w</p:attrName>
                                        </p:attrNameLst>
                                      </p:cBhvr>
                                      <p:tavLst>
                                        <p:tav tm="0">
                                          <p:val>
                                            <p:fltVal val="0"/>
                                          </p:val>
                                        </p:tav>
                                        <p:tav tm="100000">
                                          <p:val>
                                            <p:strVal val="#ppt_w"/>
                                          </p:val>
                                        </p:tav>
                                      </p:tavLst>
                                    </p:anim>
                                    <p:anim calcmode="lin" valueType="num">
                                      <p:cBhvr>
                                        <p:cTn id="246" dur="500" fill="hold"/>
                                        <p:tgtEl>
                                          <p:spTgt spid="175"/>
                                        </p:tgtEl>
                                        <p:attrNameLst>
                                          <p:attrName>ppt_h</p:attrName>
                                        </p:attrNameLst>
                                      </p:cBhvr>
                                      <p:tavLst>
                                        <p:tav tm="0">
                                          <p:val>
                                            <p:strVal val="#ppt_h"/>
                                          </p:val>
                                        </p:tav>
                                        <p:tav tm="100000">
                                          <p:val>
                                            <p:strVal val="#ppt_h"/>
                                          </p:val>
                                        </p:tav>
                                      </p:tavLst>
                                    </p:anim>
                                  </p:childTnLst>
                                </p:cTn>
                              </p:par>
                              <p:par>
                                <p:cTn id="247" presetID="17" presetClass="entr" presetSubtype="10" fill="hold" nodeType="withEffect">
                                  <p:stCondLst>
                                    <p:cond delay="0"/>
                                  </p:stCondLst>
                                  <p:childTnLst>
                                    <p:set>
                                      <p:cBhvr>
                                        <p:cTn id="248" dur="1" fill="hold">
                                          <p:stCondLst>
                                            <p:cond delay="0"/>
                                          </p:stCondLst>
                                        </p:cTn>
                                        <p:tgtEl>
                                          <p:spTgt spid="178"/>
                                        </p:tgtEl>
                                        <p:attrNameLst>
                                          <p:attrName>style.visibility</p:attrName>
                                        </p:attrNameLst>
                                      </p:cBhvr>
                                      <p:to>
                                        <p:strVal val="visible"/>
                                      </p:to>
                                    </p:set>
                                    <p:anim calcmode="lin" valueType="num">
                                      <p:cBhvr>
                                        <p:cTn id="249" dur="500" fill="hold"/>
                                        <p:tgtEl>
                                          <p:spTgt spid="178"/>
                                        </p:tgtEl>
                                        <p:attrNameLst>
                                          <p:attrName>ppt_w</p:attrName>
                                        </p:attrNameLst>
                                      </p:cBhvr>
                                      <p:tavLst>
                                        <p:tav tm="0">
                                          <p:val>
                                            <p:fltVal val="0"/>
                                          </p:val>
                                        </p:tav>
                                        <p:tav tm="100000">
                                          <p:val>
                                            <p:strVal val="#ppt_w"/>
                                          </p:val>
                                        </p:tav>
                                      </p:tavLst>
                                    </p:anim>
                                    <p:anim calcmode="lin" valueType="num">
                                      <p:cBhvr>
                                        <p:cTn id="250" dur="500" fill="hold"/>
                                        <p:tgtEl>
                                          <p:spTgt spid="1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uiExpand="1" build="allAtOnce"/>
      <p:bldP spid="14" grpId="0" bldLvl="0" animBg="1"/>
      <p:bldP spid="14" grpId="1" animBg="1"/>
      <p:bldP spid="14" grpId="2" animBg="1"/>
      <p:bldP spid="14" grpId="3" animBg="1"/>
      <p:bldP spid="14" grpId="4" animBg="1"/>
      <p:bldP spid="14" grpId="5" animBg="1"/>
      <p:bldP spid="32" grpId="0" bldLvl="0" animBg="1"/>
      <p:bldP spid="32" grpId="1" animBg="1"/>
      <p:bldP spid="32" grpId="2" animBg="1"/>
      <p:bldP spid="32" grpId="3" animBg="1"/>
      <p:bldP spid="32" grpId="4" animBg="1"/>
      <p:bldP spid="32" grpId="5" animBg="1"/>
      <p:bldP spid="50" grpId="0" bldLvl="0" animBg="1"/>
      <p:bldP spid="50" grpId="1" animBg="1"/>
      <p:bldP spid="50" grpId="2" animBg="1"/>
      <p:bldP spid="50" grpId="3" animBg="1"/>
      <p:bldP spid="50" grpId="4" animBg="1"/>
      <p:bldP spid="50" grpId="5" animBg="1"/>
      <p:bldP spid="54" grpId="0" bldLvl="0" animBg="1"/>
      <p:bldP spid="54" grpId="1" animBg="1"/>
      <p:bldP spid="54" grpId="2" animBg="1"/>
      <p:bldP spid="54" grpId="3" animBg="1"/>
      <p:bldP spid="54" grpId="4" animBg="1"/>
      <p:bldP spid="54" grpId="5" animBg="1"/>
      <p:bldP spid="91" grpId="0" bldLvl="0" animBg="1"/>
      <p:bldP spid="91" grpId="1" animBg="1"/>
      <p:bldP spid="91" grpId="2" animBg="1"/>
      <p:bldP spid="91" grpId="3" animBg="1"/>
      <p:bldP spid="91" grpId="4" animBg="1"/>
      <p:bldP spid="91" grpId="5" animBg="1"/>
      <p:bldP spid="99" grpId="0" bldLvl="0" animBg="1"/>
      <p:bldP spid="99" grpId="1" animBg="1"/>
      <p:bldP spid="99" grpId="2" animBg="1"/>
      <p:bldP spid="99" grpId="3" animBg="1"/>
      <p:bldP spid="99" grpId="4" animBg="1"/>
      <p:bldP spid="99" grpId="5" animBg="1"/>
      <p:bldP spid="9" grpId="0" bldLvl="0" animBg="1"/>
      <p:bldP spid="9" grpId="1" animBg="1"/>
      <p:bldP spid="9" grpId="2" animBg="1"/>
      <p:bldP spid="9" grpId="3" animBg="1"/>
      <p:bldP spid="9" grpId="4" animBg="1"/>
      <p:bldP spid="9" grpId="5" animBg="1"/>
      <p:bldP spid="168" grpId="0" bldLvl="0" animBg="1"/>
      <p:bldP spid="168" grpId="1" animBg="1"/>
      <p:bldP spid="168" grpId="2" animBg="1"/>
      <p:bldP spid="168" grpId="3" animBg="1"/>
      <p:bldP spid="168" grpId="4" animBg="1"/>
      <p:bldP spid="168" grpId="5" animBg="1"/>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29"/>
          <p:cNvSpPr/>
          <p:nvPr/>
        </p:nvSpPr>
        <p:spPr>
          <a:xfrm>
            <a:off x="2357438" y="3571875"/>
            <a:ext cx="5256212" cy="214313"/>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18" name="Rounded Rectangle 130"/>
          <p:cNvSpPr/>
          <p:nvPr/>
        </p:nvSpPr>
        <p:spPr>
          <a:xfrm>
            <a:off x="2357438" y="3571875"/>
            <a:ext cx="4918075" cy="214313"/>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19" name="Rounded Rectangle 131"/>
          <p:cNvSpPr/>
          <p:nvPr/>
        </p:nvSpPr>
        <p:spPr>
          <a:xfrm>
            <a:off x="2365375" y="1890713"/>
            <a:ext cx="5256213" cy="180975"/>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20" name="Rounded Rectangle 132"/>
          <p:cNvSpPr/>
          <p:nvPr/>
        </p:nvSpPr>
        <p:spPr>
          <a:xfrm>
            <a:off x="2365375" y="1890713"/>
            <a:ext cx="1206500" cy="180975"/>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21" name="Rounded Rectangle 133"/>
          <p:cNvSpPr/>
          <p:nvPr/>
        </p:nvSpPr>
        <p:spPr>
          <a:xfrm>
            <a:off x="2365375" y="2428875"/>
            <a:ext cx="5256213" cy="214313"/>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22" name="Rounded Rectangle 134"/>
          <p:cNvSpPr/>
          <p:nvPr/>
        </p:nvSpPr>
        <p:spPr>
          <a:xfrm>
            <a:off x="2365375" y="2428875"/>
            <a:ext cx="2135188" cy="214313"/>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23" name="Rounded Rectangle 135"/>
          <p:cNvSpPr/>
          <p:nvPr/>
        </p:nvSpPr>
        <p:spPr>
          <a:xfrm>
            <a:off x="2365375" y="3000375"/>
            <a:ext cx="5256213" cy="214313"/>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24" name="Rounded Rectangle 136"/>
          <p:cNvSpPr/>
          <p:nvPr/>
        </p:nvSpPr>
        <p:spPr>
          <a:xfrm>
            <a:off x="2365375" y="3000375"/>
            <a:ext cx="3349625" cy="214313"/>
          </a:xfrm>
          <a:prstGeom prst="round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grpSp>
        <p:nvGrpSpPr>
          <p:cNvPr id="2" name="Group 137"/>
          <p:cNvGrpSpPr/>
          <p:nvPr/>
        </p:nvGrpSpPr>
        <p:grpSpPr bwMode="auto">
          <a:xfrm>
            <a:off x="7061200" y="3325813"/>
            <a:ext cx="371475" cy="276225"/>
            <a:chOff x="6372199" y="1395641"/>
            <a:chExt cx="371740" cy="276450"/>
          </a:xfrm>
        </p:grpSpPr>
        <p:sp>
          <p:nvSpPr>
            <p:cNvPr id="26" name="Rectangle 138"/>
            <p:cNvSpPr/>
            <p:nvPr/>
          </p:nvSpPr>
          <p:spPr>
            <a:xfrm>
              <a:off x="6383320" y="1424239"/>
              <a:ext cx="360619" cy="1731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25629" name="TextBox 26"/>
            <p:cNvSpPr txBox="1">
              <a:spLocks noChangeArrowheads="1"/>
            </p:cNvSpPr>
            <p:nvPr/>
          </p:nvSpPr>
          <p:spPr bwMode="auto">
            <a:xfrm>
              <a:off x="6372199" y="1395641"/>
              <a:ext cx="357791" cy="230832"/>
            </a:xfrm>
            <a:prstGeom prst="rect">
              <a:avLst/>
            </a:prstGeom>
            <a:noFill/>
            <a:ln w="9525">
              <a:noFill/>
              <a:miter lim="800000"/>
            </a:ln>
          </p:spPr>
          <p:txBody>
            <a:bodyPr wrap="none">
              <a:spAutoFit/>
            </a:bodyPr>
            <a:lstStyle/>
            <a:p>
              <a:pPr algn="ctr"/>
              <a:r>
                <a:rPr lang="en-US" altLang="zh-CN" sz="900" b="1">
                  <a:solidFill>
                    <a:schemeClr val="bg1"/>
                  </a:solidFill>
                  <a:latin typeface="Calibri" pitchFamily="34" charset="0"/>
                </a:rPr>
                <a:t>430</a:t>
              </a:r>
              <a:endParaRPr lang="en-US" altLang="zh-CN" sz="900" b="1">
                <a:solidFill>
                  <a:schemeClr val="bg1"/>
                </a:solidFill>
                <a:latin typeface="Calibri" pitchFamily="34" charset="0"/>
              </a:endParaRPr>
            </a:p>
          </p:txBody>
        </p:sp>
        <p:sp>
          <p:nvSpPr>
            <p:cNvPr id="28" name="Isosceles Triangle 140"/>
            <p:cNvSpPr/>
            <p:nvPr/>
          </p:nvSpPr>
          <p:spPr>
            <a:xfrm flipV="1">
              <a:off x="6500879" y="1597417"/>
              <a:ext cx="125501" cy="7467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grpSp>
      <p:sp>
        <p:nvSpPr>
          <p:cNvPr id="34" name="文本框 18"/>
          <p:cNvSpPr txBox="1">
            <a:spLocks noChangeArrowheads="1"/>
          </p:cNvSpPr>
          <p:nvPr/>
        </p:nvSpPr>
        <p:spPr bwMode="auto">
          <a:xfrm>
            <a:off x="1189038" y="423863"/>
            <a:ext cx="3622675" cy="708025"/>
          </a:xfrm>
          <a:prstGeom prst="rect">
            <a:avLst/>
          </a:prstGeom>
          <a:noFill/>
          <a:ln>
            <a:noFill/>
          </a:ln>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spcBef>
                <a:spcPts val="0"/>
              </a:spcBef>
              <a:spcAft>
                <a:spcPts val="0"/>
              </a:spcAft>
              <a:defRPr/>
            </a:pPr>
            <a:r>
              <a:rPr lang="zh-CN" altLang="en-US" sz="4000" dirty="0" smtClean="0">
                <a:solidFill>
                  <a:schemeClr val="tx1">
                    <a:lumMod val="75000"/>
                    <a:lumOff val="25000"/>
                  </a:schemeClr>
                </a:solidFill>
                <a:latin typeface="微软雅黑" charset="0"/>
                <a:ea typeface="微软雅黑" charset="0"/>
              </a:rPr>
              <a:t>公司简介</a:t>
            </a:r>
            <a:endParaRPr lang="zh-CN" altLang="en-US" sz="4000" dirty="0">
              <a:solidFill>
                <a:schemeClr val="tx1">
                  <a:lumMod val="75000"/>
                  <a:lumOff val="25000"/>
                </a:schemeClr>
              </a:solidFill>
              <a:latin typeface="微软雅黑" charset="0"/>
              <a:ea typeface="微软雅黑" charset="0"/>
            </a:endParaRPr>
          </a:p>
        </p:txBody>
      </p:sp>
      <p:sp>
        <p:nvSpPr>
          <p:cNvPr id="36" name="文本框 52"/>
          <p:cNvSpPr txBox="1">
            <a:spLocks noChangeArrowheads="1"/>
          </p:cNvSpPr>
          <p:nvPr/>
        </p:nvSpPr>
        <p:spPr bwMode="auto">
          <a:xfrm>
            <a:off x="3357563" y="766763"/>
            <a:ext cx="1319212" cy="246062"/>
          </a:xfrm>
          <a:prstGeom prst="rect">
            <a:avLst/>
          </a:prstGeom>
          <a:noFill/>
          <a:ln w="9525">
            <a:solidFill>
              <a:schemeClr val="tx1">
                <a:lumMod val="65000"/>
                <a:lumOff val="35000"/>
              </a:schemeClr>
            </a:solidFill>
            <a:miter lim="800000"/>
          </a:ln>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spcBef>
                <a:spcPts val="0"/>
              </a:spcBef>
              <a:spcAft>
                <a:spcPts val="0"/>
              </a:spcAft>
              <a:defRPr/>
            </a:pPr>
            <a:r>
              <a:rPr lang="en-US" altLang="zh-CN" sz="1000" dirty="0" smtClean="0">
                <a:solidFill>
                  <a:schemeClr val="tx1">
                    <a:lumMod val="75000"/>
                    <a:lumOff val="25000"/>
                  </a:schemeClr>
                </a:solidFill>
                <a:latin typeface="微软雅黑" pitchFamily="34" charset="-122"/>
                <a:ea typeface="微软雅黑" pitchFamily="34" charset="-122"/>
              </a:rPr>
              <a:t>C</a:t>
            </a:r>
            <a:r>
              <a:rPr lang="zh-CN" altLang="en-US" sz="1000" dirty="0" smtClean="0">
                <a:solidFill>
                  <a:schemeClr val="tx1">
                    <a:lumMod val="75000"/>
                    <a:lumOff val="25000"/>
                  </a:schemeClr>
                </a:solidFill>
                <a:latin typeface="微软雅黑" pitchFamily="34" charset="-122"/>
                <a:ea typeface="微软雅黑" pitchFamily="34" charset="-122"/>
              </a:rPr>
              <a:t>ompany </a:t>
            </a:r>
            <a:r>
              <a:rPr lang="en-US" altLang="zh-CN" sz="1000" dirty="0" smtClean="0">
                <a:solidFill>
                  <a:schemeClr val="tx1">
                    <a:lumMod val="75000"/>
                    <a:lumOff val="25000"/>
                  </a:schemeClr>
                </a:solidFill>
                <a:latin typeface="微软雅黑" pitchFamily="34" charset="-122"/>
                <a:ea typeface="微软雅黑" pitchFamily="34" charset="-122"/>
              </a:rPr>
              <a:t>P</a:t>
            </a:r>
            <a:r>
              <a:rPr lang="zh-CN" altLang="en-US" sz="1000" dirty="0" smtClean="0">
                <a:solidFill>
                  <a:schemeClr val="tx1">
                    <a:lumMod val="75000"/>
                    <a:lumOff val="25000"/>
                  </a:schemeClr>
                </a:solidFill>
                <a:latin typeface="微软雅黑" pitchFamily="34" charset="-122"/>
                <a:ea typeface="微软雅黑" pitchFamily="34" charset="-122"/>
              </a:rPr>
              <a:t>rofile</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7" name="文本框 2"/>
          <p:cNvSpPr txBox="1">
            <a:spLocks noChangeArrowheads="1"/>
          </p:cNvSpPr>
          <p:nvPr/>
        </p:nvSpPr>
        <p:spPr bwMode="auto">
          <a:xfrm>
            <a:off x="493713" y="1785938"/>
            <a:ext cx="2006600" cy="276225"/>
          </a:xfrm>
          <a:prstGeom prst="rect">
            <a:avLst/>
          </a:prstGeom>
          <a:noFill/>
          <a:ln>
            <a:noFill/>
          </a:ln>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spcBef>
                <a:spcPts val="0"/>
              </a:spcBef>
              <a:spcAft>
                <a:spcPts val="0"/>
              </a:spcAft>
              <a:defRPr/>
            </a:pPr>
            <a:r>
              <a:rPr lang="zh-CN" altLang="en-US" sz="1200" dirty="0" smtClean="0">
                <a:solidFill>
                  <a:schemeClr val="tx1">
                    <a:lumMod val="65000"/>
                    <a:lumOff val="35000"/>
                  </a:schemeClr>
                </a:solidFill>
                <a:latin typeface="微软雅黑" pitchFamily="34" charset="-122"/>
                <a:ea typeface="微软雅黑" pitchFamily="34" charset="-122"/>
              </a:rPr>
              <a:t>截止</a:t>
            </a:r>
            <a:r>
              <a:rPr lang="en-US" altLang="zh-CN" sz="1200" dirty="0" smtClean="0">
                <a:solidFill>
                  <a:schemeClr val="tx1">
                    <a:lumMod val="65000"/>
                    <a:lumOff val="35000"/>
                  </a:schemeClr>
                </a:solidFill>
                <a:latin typeface="微软雅黑" pitchFamily="34" charset="-122"/>
                <a:ea typeface="微软雅黑" pitchFamily="34" charset="-122"/>
              </a:rPr>
              <a:t>2012</a:t>
            </a:r>
            <a:r>
              <a:rPr lang="zh-CN" altLang="en-US" sz="1200" dirty="0" smtClean="0">
                <a:solidFill>
                  <a:schemeClr val="tx1">
                    <a:lumMod val="65000"/>
                    <a:lumOff val="35000"/>
                  </a:schemeClr>
                </a:solidFill>
                <a:latin typeface="微软雅黑" pitchFamily="34" charset="-122"/>
                <a:ea typeface="微软雅黑" pitchFamily="34" charset="-122"/>
              </a:rPr>
              <a:t>年分支机构数量</a:t>
            </a:r>
            <a:endParaRPr lang="zh-CN" altLang="en-US" sz="1200" dirty="0">
              <a:solidFill>
                <a:schemeClr val="tx1">
                  <a:lumMod val="65000"/>
                  <a:lumOff val="35000"/>
                </a:schemeClr>
              </a:solidFill>
              <a:latin typeface="微软雅黑" pitchFamily="34" charset="-122"/>
              <a:ea typeface="微软雅黑" pitchFamily="34" charset="-122"/>
            </a:endParaRPr>
          </a:p>
        </p:txBody>
      </p:sp>
      <p:grpSp>
        <p:nvGrpSpPr>
          <p:cNvPr id="41" name="组合 40"/>
          <p:cNvGrpSpPr/>
          <p:nvPr/>
        </p:nvGrpSpPr>
        <p:grpSpPr bwMode="auto">
          <a:xfrm>
            <a:off x="3357563" y="1571625"/>
            <a:ext cx="428625" cy="276225"/>
            <a:chOff x="3357554" y="1571618"/>
            <a:chExt cx="428628" cy="276450"/>
          </a:xfrm>
        </p:grpSpPr>
        <p:sp>
          <p:nvSpPr>
            <p:cNvPr id="44" name="Rectangle 126"/>
            <p:cNvSpPr/>
            <p:nvPr/>
          </p:nvSpPr>
          <p:spPr>
            <a:xfrm>
              <a:off x="3368666" y="1600216"/>
              <a:ext cx="360366" cy="1731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25626" name="TextBox 44"/>
            <p:cNvSpPr txBox="1">
              <a:spLocks noChangeArrowheads="1"/>
            </p:cNvSpPr>
            <p:nvPr/>
          </p:nvSpPr>
          <p:spPr bwMode="auto">
            <a:xfrm>
              <a:off x="3357554" y="1571618"/>
              <a:ext cx="428628" cy="230832"/>
            </a:xfrm>
            <a:prstGeom prst="rect">
              <a:avLst/>
            </a:prstGeom>
            <a:solidFill>
              <a:schemeClr val="accent2"/>
            </a:solidFill>
            <a:ln w="9525">
              <a:noFill/>
              <a:miter lim="800000"/>
            </a:ln>
          </p:spPr>
          <p:txBody>
            <a:bodyPr>
              <a:spAutoFit/>
            </a:bodyPr>
            <a:lstStyle/>
            <a:p>
              <a:pPr algn="ctr"/>
              <a:r>
                <a:rPr lang="en-US" altLang="zh-CN" sz="900" b="1">
                  <a:solidFill>
                    <a:schemeClr val="bg1"/>
                  </a:solidFill>
                  <a:latin typeface="Calibri" pitchFamily="34" charset="0"/>
                </a:rPr>
                <a:t>80</a:t>
              </a:r>
              <a:endParaRPr lang="en-US" altLang="zh-CN" sz="900" b="1">
                <a:solidFill>
                  <a:schemeClr val="bg1"/>
                </a:solidFill>
                <a:latin typeface="Calibri" pitchFamily="34" charset="0"/>
              </a:endParaRPr>
            </a:p>
          </p:txBody>
        </p:sp>
        <p:sp>
          <p:nvSpPr>
            <p:cNvPr id="46" name="Isosceles Triangle 127"/>
            <p:cNvSpPr/>
            <p:nvPr/>
          </p:nvSpPr>
          <p:spPr>
            <a:xfrm flipV="1">
              <a:off x="3486142" y="1773395"/>
              <a:ext cx="125414" cy="7467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grpSp>
      <p:grpSp>
        <p:nvGrpSpPr>
          <p:cNvPr id="4" name="Group 121"/>
          <p:cNvGrpSpPr/>
          <p:nvPr/>
        </p:nvGrpSpPr>
        <p:grpSpPr bwMode="auto">
          <a:xfrm>
            <a:off x="4357688" y="2143125"/>
            <a:ext cx="371475" cy="276225"/>
            <a:chOff x="6372199" y="2556942"/>
            <a:chExt cx="371740" cy="276450"/>
          </a:xfrm>
        </p:grpSpPr>
        <p:sp>
          <p:nvSpPr>
            <p:cNvPr id="48" name="Rectangle 122"/>
            <p:cNvSpPr/>
            <p:nvPr/>
          </p:nvSpPr>
          <p:spPr>
            <a:xfrm>
              <a:off x="6383319" y="2585540"/>
              <a:ext cx="360620" cy="1731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49" name="Isosceles Triangle 123"/>
            <p:cNvSpPr/>
            <p:nvPr/>
          </p:nvSpPr>
          <p:spPr>
            <a:xfrm flipV="1">
              <a:off x="6500878" y="2758719"/>
              <a:ext cx="125502" cy="74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50" name="TextBox 49"/>
            <p:cNvSpPr txBox="1"/>
            <p:nvPr/>
          </p:nvSpPr>
          <p:spPr>
            <a:xfrm>
              <a:off x="6372199" y="2556942"/>
              <a:ext cx="355854" cy="228786"/>
            </a:xfrm>
            <a:prstGeom prst="rect">
              <a:avLst/>
            </a:prstGeom>
            <a:solidFill>
              <a:schemeClr val="accent3"/>
            </a:solidFill>
          </p:spPr>
          <p:txBody>
            <a:bodyPr wrap="none">
              <a:spAutoFit/>
            </a:bodyPr>
            <a:lstStyle/>
            <a:p>
              <a:pPr algn="ctr"/>
              <a:r>
                <a:rPr lang="en-US" altLang="zh-CN" sz="900" b="1">
                  <a:solidFill>
                    <a:schemeClr val="bg1"/>
                  </a:solidFill>
                  <a:latin typeface="Calibri" pitchFamily="34" charset="0"/>
                </a:rPr>
                <a:t>200</a:t>
              </a:r>
              <a:endParaRPr lang="en-US" altLang="zh-CN" sz="900" b="1">
                <a:solidFill>
                  <a:schemeClr val="bg1"/>
                </a:solidFill>
                <a:latin typeface="Calibri" pitchFamily="34" charset="0"/>
              </a:endParaRPr>
            </a:p>
          </p:txBody>
        </p:sp>
      </p:grpSp>
      <p:grpSp>
        <p:nvGrpSpPr>
          <p:cNvPr id="5" name="Group 89"/>
          <p:cNvGrpSpPr/>
          <p:nvPr/>
        </p:nvGrpSpPr>
        <p:grpSpPr bwMode="auto">
          <a:xfrm>
            <a:off x="5572125" y="2714625"/>
            <a:ext cx="371475" cy="276225"/>
            <a:chOff x="6372200" y="2991297"/>
            <a:chExt cx="371739" cy="276450"/>
          </a:xfrm>
        </p:grpSpPr>
        <p:sp>
          <p:nvSpPr>
            <p:cNvPr id="52" name="Rectangle 118"/>
            <p:cNvSpPr/>
            <p:nvPr/>
          </p:nvSpPr>
          <p:spPr>
            <a:xfrm>
              <a:off x="6383321" y="3019895"/>
              <a:ext cx="360618" cy="1731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53" name="Isosceles Triangle 119"/>
            <p:cNvSpPr/>
            <p:nvPr/>
          </p:nvSpPr>
          <p:spPr>
            <a:xfrm flipV="1">
              <a:off x="6500879" y="3193074"/>
              <a:ext cx="125501" cy="7467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54" name="TextBox 53"/>
            <p:cNvSpPr txBox="1"/>
            <p:nvPr/>
          </p:nvSpPr>
          <p:spPr>
            <a:xfrm>
              <a:off x="6372200" y="2991297"/>
              <a:ext cx="355853" cy="228786"/>
            </a:xfrm>
            <a:prstGeom prst="rect">
              <a:avLst/>
            </a:prstGeom>
            <a:solidFill>
              <a:schemeClr val="accent4"/>
            </a:solidFill>
          </p:spPr>
          <p:txBody>
            <a:bodyPr wrap="none">
              <a:spAutoFit/>
            </a:bodyPr>
            <a:lstStyle/>
            <a:p>
              <a:pPr algn="ctr"/>
              <a:r>
                <a:rPr lang="en-US" altLang="zh-CN" sz="900" b="1">
                  <a:solidFill>
                    <a:schemeClr val="bg1"/>
                  </a:solidFill>
                  <a:latin typeface="Calibri" pitchFamily="34" charset="0"/>
                </a:rPr>
                <a:t>310</a:t>
              </a:r>
              <a:endParaRPr lang="en-US" altLang="zh-CN" sz="900" b="1">
                <a:solidFill>
                  <a:schemeClr val="bg1"/>
                </a:solidFill>
                <a:latin typeface="Calibri" pitchFamily="34" charset="0"/>
              </a:endParaRPr>
            </a:p>
          </p:txBody>
        </p:sp>
      </p:grpSp>
      <p:sp>
        <p:nvSpPr>
          <p:cNvPr id="32" name="文本框 2"/>
          <p:cNvSpPr txBox="1">
            <a:spLocks noChangeArrowheads="1"/>
          </p:cNvSpPr>
          <p:nvPr/>
        </p:nvSpPr>
        <p:spPr bwMode="auto">
          <a:xfrm>
            <a:off x="493713" y="2357438"/>
            <a:ext cx="2006600" cy="276225"/>
          </a:xfrm>
          <a:prstGeom prst="rect">
            <a:avLst/>
          </a:prstGeom>
          <a:noFill/>
          <a:ln>
            <a:noFill/>
          </a:ln>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spcBef>
                <a:spcPts val="0"/>
              </a:spcBef>
              <a:spcAft>
                <a:spcPts val="0"/>
              </a:spcAft>
              <a:defRPr/>
            </a:pPr>
            <a:r>
              <a:rPr lang="zh-CN" altLang="en-US" sz="1200" dirty="0" smtClean="0">
                <a:solidFill>
                  <a:schemeClr val="tx1">
                    <a:lumMod val="65000"/>
                    <a:lumOff val="35000"/>
                  </a:schemeClr>
                </a:solidFill>
                <a:latin typeface="微软雅黑" pitchFamily="34" charset="-122"/>
                <a:ea typeface="微软雅黑" pitchFamily="34" charset="-122"/>
              </a:rPr>
              <a:t>截止</a:t>
            </a:r>
            <a:r>
              <a:rPr lang="en-US" altLang="zh-CN" sz="1200" dirty="0" smtClean="0">
                <a:solidFill>
                  <a:schemeClr val="tx1">
                    <a:lumMod val="65000"/>
                    <a:lumOff val="35000"/>
                  </a:schemeClr>
                </a:solidFill>
                <a:latin typeface="微软雅黑" pitchFamily="34" charset="-122"/>
                <a:ea typeface="微软雅黑" pitchFamily="34" charset="-122"/>
              </a:rPr>
              <a:t>2013</a:t>
            </a:r>
            <a:r>
              <a:rPr lang="zh-CN" altLang="en-US" sz="1200" dirty="0" smtClean="0">
                <a:solidFill>
                  <a:schemeClr val="tx1">
                    <a:lumMod val="65000"/>
                    <a:lumOff val="35000"/>
                  </a:schemeClr>
                </a:solidFill>
                <a:latin typeface="微软雅黑" pitchFamily="34" charset="-122"/>
                <a:ea typeface="微软雅黑" pitchFamily="34" charset="-122"/>
              </a:rPr>
              <a:t>年分支机构数量</a:t>
            </a: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33" name="文本框 2"/>
          <p:cNvSpPr txBox="1">
            <a:spLocks noChangeArrowheads="1"/>
          </p:cNvSpPr>
          <p:nvPr/>
        </p:nvSpPr>
        <p:spPr bwMode="auto">
          <a:xfrm>
            <a:off x="493713" y="2938463"/>
            <a:ext cx="2006600" cy="276225"/>
          </a:xfrm>
          <a:prstGeom prst="rect">
            <a:avLst/>
          </a:prstGeom>
          <a:noFill/>
          <a:ln>
            <a:noFill/>
          </a:ln>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spcBef>
                <a:spcPts val="0"/>
              </a:spcBef>
              <a:spcAft>
                <a:spcPts val="0"/>
              </a:spcAft>
              <a:defRPr/>
            </a:pPr>
            <a:r>
              <a:rPr lang="zh-CN" altLang="en-US" sz="1200" dirty="0" smtClean="0">
                <a:solidFill>
                  <a:schemeClr val="tx1">
                    <a:lumMod val="65000"/>
                    <a:lumOff val="35000"/>
                  </a:schemeClr>
                </a:solidFill>
                <a:latin typeface="微软雅黑" pitchFamily="34" charset="-122"/>
                <a:ea typeface="微软雅黑" pitchFamily="34" charset="-122"/>
              </a:rPr>
              <a:t>截止</a:t>
            </a:r>
            <a:r>
              <a:rPr lang="en-US" altLang="zh-CN" sz="1200" dirty="0" smtClean="0">
                <a:solidFill>
                  <a:schemeClr val="tx1">
                    <a:lumMod val="65000"/>
                    <a:lumOff val="35000"/>
                  </a:schemeClr>
                </a:solidFill>
                <a:latin typeface="微软雅黑" pitchFamily="34" charset="-122"/>
                <a:ea typeface="微软雅黑" pitchFamily="34" charset="-122"/>
              </a:rPr>
              <a:t>2014</a:t>
            </a:r>
            <a:r>
              <a:rPr lang="zh-CN" altLang="en-US" sz="1200" dirty="0" smtClean="0">
                <a:solidFill>
                  <a:schemeClr val="tx1">
                    <a:lumMod val="65000"/>
                    <a:lumOff val="35000"/>
                  </a:schemeClr>
                </a:solidFill>
                <a:latin typeface="微软雅黑" pitchFamily="34" charset="-122"/>
                <a:ea typeface="微软雅黑" pitchFamily="34" charset="-122"/>
              </a:rPr>
              <a:t>年分支机构数量</a:t>
            </a: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35" name="文本框 2"/>
          <p:cNvSpPr txBox="1">
            <a:spLocks noChangeArrowheads="1"/>
          </p:cNvSpPr>
          <p:nvPr/>
        </p:nvSpPr>
        <p:spPr bwMode="auto">
          <a:xfrm>
            <a:off x="565150" y="3509963"/>
            <a:ext cx="2006600" cy="276225"/>
          </a:xfrm>
          <a:prstGeom prst="rect">
            <a:avLst/>
          </a:prstGeom>
          <a:noFill/>
          <a:ln>
            <a:noFill/>
          </a:ln>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spcBef>
                <a:spcPts val="0"/>
              </a:spcBef>
              <a:spcAft>
                <a:spcPts val="0"/>
              </a:spcAft>
              <a:defRPr/>
            </a:pPr>
            <a:r>
              <a:rPr lang="zh-CN" altLang="en-US" sz="1200" dirty="0" smtClean="0">
                <a:solidFill>
                  <a:schemeClr val="tx1">
                    <a:lumMod val="65000"/>
                    <a:lumOff val="35000"/>
                  </a:schemeClr>
                </a:solidFill>
                <a:latin typeface="微软雅黑" pitchFamily="34" charset="-122"/>
                <a:ea typeface="微软雅黑" pitchFamily="34" charset="-122"/>
              </a:rPr>
              <a:t>截止目前分支机构数量</a:t>
            </a:r>
            <a:endParaRPr lang="zh-CN" altLang="en-US" sz="1200" dirty="0">
              <a:solidFill>
                <a:schemeClr val="tx1">
                  <a:lumMod val="65000"/>
                  <a:lumOff val="35000"/>
                </a:schemeClr>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649"/>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1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7"/>
                                        </p:tgtEl>
                                        <p:attrNameLst>
                                          <p:attrName>ppt_y</p:attrName>
                                        </p:attrNameLst>
                                      </p:cBhvr>
                                      <p:tavLst>
                                        <p:tav tm="0">
                                          <p:val>
                                            <p:strVal val="#ppt_y"/>
                                          </p:val>
                                        </p:tav>
                                        <p:tav tm="100000">
                                          <p:val>
                                            <p:strVal val="#ppt_y"/>
                                          </p:val>
                                        </p:tav>
                                      </p:tavLst>
                                    </p:anim>
                                    <p:anim calcmode="lin" valueType="num">
                                      <p:cBhvr>
                                        <p:cTn id="21"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7"/>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250"/>
                            </p:stCondLst>
                            <p:childTnLst>
                              <p:par>
                                <p:cTn id="33" presetID="22" presetClass="entr" presetSubtype="4"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childTnLst>
                          </p:cTn>
                        </p:par>
                        <p:par>
                          <p:cTn id="36" fill="hold">
                            <p:stCondLst>
                              <p:cond delay="37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2"/>
                                        </p:tgtEl>
                                        <p:attrNameLst>
                                          <p:attrName>ppt_y</p:attrName>
                                        </p:attrNameLst>
                                      </p:cBhvr>
                                      <p:tavLst>
                                        <p:tav tm="0">
                                          <p:val>
                                            <p:strVal val="#ppt_y"/>
                                          </p:val>
                                        </p:tav>
                                        <p:tav tm="100000">
                                          <p:val>
                                            <p:strVal val="#ppt_y"/>
                                          </p:val>
                                        </p:tav>
                                      </p:tavLst>
                                    </p:anim>
                                    <p:anim calcmode="lin" valueType="num">
                                      <p:cBhvr>
                                        <p:cTn id="41"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2"/>
                                        </p:tgtEl>
                                      </p:cBhvr>
                                    </p:animEffect>
                                  </p:childTnLst>
                                </p:cTn>
                              </p:par>
                            </p:childTnLst>
                          </p:cTn>
                        </p:par>
                        <p:par>
                          <p:cTn id="44" fill="hold">
                            <p:stCondLst>
                              <p:cond delay="4849"/>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5349"/>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5849"/>
                            </p:stCondLst>
                            <p:childTnLst>
                              <p:par>
                                <p:cTn id="53" presetID="22" presetClass="entr" presetSubtype="4"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00"/>
                                        <p:tgtEl>
                                          <p:spTgt spid="4"/>
                                        </p:tgtEl>
                                      </p:cBhvr>
                                    </p:animEffect>
                                  </p:childTnLst>
                                </p:cTn>
                              </p:par>
                            </p:childTnLst>
                          </p:cTn>
                        </p:par>
                        <p:par>
                          <p:cTn id="56" fill="hold">
                            <p:stCondLst>
                              <p:cond delay="6349"/>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33"/>
                                        </p:tgtEl>
                                        <p:attrNameLst>
                                          <p:attrName>ppt_y</p:attrName>
                                        </p:attrNameLst>
                                      </p:cBhvr>
                                      <p:tavLst>
                                        <p:tav tm="0">
                                          <p:val>
                                            <p:strVal val="#ppt_y"/>
                                          </p:val>
                                        </p:tav>
                                        <p:tav tm="100000">
                                          <p:val>
                                            <p:strVal val="#ppt_y"/>
                                          </p:val>
                                        </p:tav>
                                      </p:tavLst>
                                    </p:anim>
                                    <p:anim calcmode="lin" valueType="num">
                                      <p:cBhvr>
                                        <p:cTn id="61"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33"/>
                                        </p:tgtEl>
                                      </p:cBhvr>
                                    </p:animEffect>
                                  </p:childTnLst>
                                </p:cTn>
                              </p:par>
                            </p:childTnLst>
                          </p:cTn>
                        </p:par>
                        <p:par>
                          <p:cTn id="64" fill="hold">
                            <p:stCondLst>
                              <p:cond delay="7449"/>
                            </p:stCondLst>
                            <p:childTnLst>
                              <p:par>
                                <p:cTn id="65" presetID="10" presetClass="entr" presetSubtype="0"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par>
                          <p:cTn id="68" fill="hold">
                            <p:stCondLst>
                              <p:cond delay="7949"/>
                            </p:stCondLst>
                            <p:childTnLst>
                              <p:par>
                                <p:cTn id="69" presetID="22"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8449"/>
                            </p:stCondLst>
                            <p:childTnLst>
                              <p:par>
                                <p:cTn id="73" presetID="22" presetClass="entr" presetSubtype="4"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500"/>
                                        <p:tgtEl>
                                          <p:spTgt spid="5"/>
                                        </p:tgtEl>
                                      </p:cBhvr>
                                    </p:animEffect>
                                  </p:childTnLst>
                                </p:cTn>
                              </p:par>
                            </p:childTnLst>
                          </p:cTn>
                        </p:par>
                        <p:par>
                          <p:cTn id="76" fill="hold">
                            <p:stCondLst>
                              <p:cond delay="8949"/>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5"/>
                                        </p:tgtEl>
                                        <p:attrNameLst>
                                          <p:attrName>ppt_y</p:attrName>
                                        </p:attrNameLst>
                                      </p:cBhvr>
                                      <p:tavLst>
                                        <p:tav tm="0">
                                          <p:val>
                                            <p:strVal val="#ppt_y"/>
                                          </p:val>
                                        </p:tav>
                                        <p:tav tm="100000">
                                          <p:val>
                                            <p:strVal val="#ppt_y"/>
                                          </p:val>
                                        </p:tav>
                                      </p:tavLst>
                                    </p:anim>
                                    <p:anim calcmode="lin" valueType="num">
                                      <p:cBhvr>
                                        <p:cTn id="81"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5"/>
                                        </p:tgtEl>
                                      </p:cBhvr>
                                    </p:animEffect>
                                  </p:childTnLst>
                                </p:cTn>
                              </p:par>
                            </p:childTnLst>
                          </p:cTn>
                        </p:par>
                        <p:par>
                          <p:cTn id="84" fill="hold">
                            <p:stCondLst>
                              <p:cond delay="9899"/>
                            </p:stCondLst>
                            <p:childTnLst>
                              <p:par>
                                <p:cTn id="85" presetID="10"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par>
                          <p:cTn id="88" fill="hold">
                            <p:stCondLst>
                              <p:cond delay="10399"/>
                            </p:stCondLst>
                            <p:childTnLst>
                              <p:par>
                                <p:cTn id="89" presetID="22" presetClass="entr" presetSubtype="8"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left)">
                                      <p:cBhvr>
                                        <p:cTn id="91" dur="500"/>
                                        <p:tgtEl>
                                          <p:spTgt spid="18"/>
                                        </p:tgtEl>
                                      </p:cBhvr>
                                    </p:animEffect>
                                  </p:childTnLst>
                                </p:cTn>
                              </p:par>
                            </p:childTnLst>
                          </p:cTn>
                        </p:par>
                        <p:par>
                          <p:cTn id="92" fill="hold">
                            <p:stCondLst>
                              <p:cond delay="10899"/>
                            </p:stCondLst>
                            <p:childTnLst>
                              <p:par>
                                <p:cTn id="93" presetID="22" presetClass="entr" presetSubtype="4" fill="hold"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wipe(down)">
                                      <p:cBhvr>
                                        <p:cTn id="9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34" grpId="0"/>
      <p:bldP spid="36" grpId="0" animBg="1"/>
      <p:bldP spid="37" grpId="0"/>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noChangeArrowheads="1"/>
          </p:cNvSpPr>
          <p:nvPr/>
        </p:nvSpPr>
        <p:spPr bwMode="auto">
          <a:xfrm>
            <a:off x="2019300" y="1452563"/>
            <a:ext cx="7938" cy="6350"/>
          </a:xfrm>
          <a:custGeom>
            <a:avLst/>
            <a:gdLst/>
            <a:ahLst/>
            <a:cxnLst>
              <a:cxn ang="0">
                <a:pos x="0" y="0"/>
              </a:cxn>
              <a:cxn ang="0">
                <a:pos x="0" y="0"/>
              </a:cxn>
              <a:cxn ang="0">
                <a:pos x="5" y="4"/>
              </a:cxn>
              <a:cxn ang="0">
                <a:pos x="5" y="4"/>
              </a:cxn>
              <a:cxn ang="0">
                <a:pos x="8" y="6"/>
              </a:cxn>
              <a:cxn ang="0">
                <a:pos x="6" y="4"/>
              </a:cxn>
              <a:cxn ang="0">
                <a:pos x="0" y="0"/>
              </a:cxn>
              <a:cxn ang="0">
                <a:pos x="0" y="0"/>
              </a:cxn>
            </a:cxnLst>
            <a:rect l="0" t="0" r="r" b="b"/>
            <a:pathLst>
              <a:path w="8" h="6">
                <a:moveTo>
                  <a:pt x="0" y="0"/>
                </a:moveTo>
                <a:lnTo>
                  <a:pt x="0" y="0"/>
                </a:lnTo>
                <a:lnTo>
                  <a:pt x="5" y="4"/>
                </a:lnTo>
                <a:lnTo>
                  <a:pt x="8" y="6"/>
                </a:lnTo>
                <a:lnTo>
                  <a:pt x="6" y="4"/>
                </a:lnTo>
                <a:lnTo>
                  <a:pt x="0" y="0"/>
                </a:lnTo>
                <a:close/>
              </a:path>
            </a:pathLst>
          </a:custGeom>
          <a:solidFill>
            <a:schemeClr val="accent6">
              <a:lumMod val="20000"/>
              <a:lumOff val="80000"/>
            </a:schemeClr>
          </a:solidFill>
          <a:ln w="9525">
            <a:solidFill>
              <a:srgbClr val="000000"/>
            </a:solidFill>
            <a:round/>
          </a:ln>
        </p:spPr>
        <p:txBody>
          <a:bodyPr/>
          <a:lstStyle/>
          <a:p>
            <a:pPr latinLnBrk="1">
              <a:spcBef>
                <a:spcPts val="0"/>
              </a:spcBef>
              <a:spcAft>
                <a:spcPts val="0"/>
              </a:spcAft>
              <a:defRPr/>
            </a:pPr>
            <a:endParaRPr lang="zh-CN" altLang="en-US">
              <a:latin typeface="+mn-lt"/>
              <a:ea typeface="+mn-ea"/>
            </a:endParaRPr>
          </a:p>
        </p:txBody>
      </p:sp>
      <p:sp>
        <p:nvSpPr>
          <p:cNvPr id="6" name="Freeform 7"/>
          <p:cNvSpPr/>
          <p:nvPr/>
        </p:nvSpPr>
        <p:spPr bwMode="auto">
          <a:xfrm>
            <a:off x="4067175" y="1000125"/>
            <a:ext cx="933450" cy="1116013"/>
          </a:xfrm>
          <a:custGeom>
            <a:avLst/>
            <a:gdLst/>
            <a:ahLst/>
            <a:cxnLst>
              <a:cxn ang="0">
                <a:pos x="915" y="461"/>
              </a:cxn>
              <a:cxn ang="0">
                <a:pos x="853" y="505"/>
              </a:cxn>
              <a:cxn ang="0">
                <a:pos x="770" y="551"/>
              </a:cxn>
              <a:cxn ang="0">
                <a:pos x="719" y="547"/>
              </a:cxn>
              <a:cxn ang="0">
                <a:pos x="671" y="513"/>
              </a:cxn>
              <a:cxn ang="0">
                <a:pos x="627" y="423"/>
              </a:cxn>
              <a:cxn ang="0">
                <a:pos x="578" y="385"/>
              </a:cxn>
              <a:cxn ang="0">
                <a:pos x="527" y="378"/>
              </a:cxn>
              <a:cxn ang="0">
                <a:pos x="492" y="388"/>
              </a:cxn>
              <a:cxn ang="0">
                <a:pos x="432" y="339"/>
              </a:cxn>
              <a:cxn ang="0">
                <a:pos x="390" y="278"/>
              </a:cxn>
              <a:cxn ang="0">
                <a:pos x="352" y="212"/>
              </a:cxn>
              <a:cxn ang="0">
                <a:pos x="347" y="160"/>
              </a:cxn>
              <a:cxn ang="0">
                <a:pos x="309" y="115"/>
              </a:cxn>
              <a:cxn ang="0">
                <a:pos x="288" y="74"/>
              </a:cxn>
              <a:cxn ang="0">
                <a:pos x="220" y="9"/>
              </a:cxn>
              <a:cxn ang="0">
                <a:pos x="111" y="9"/>
              </a:cxn>
              <a:cxn ang="0">
                <a:pos x="12" y="49"/>
              </a:cxn>
              <a:cxn ang="0">
                <a:pos x="0" y="93"/>
              </a:cxn>
              <a:cxn ang="0">
                <a:pos x="24" y="144"/>
              </a:cxn>
              <a:cxn ang="0">
                <a:pos x="63" y="166"/>
              </a:cxn>
              <a:cxn ang="0">
                <a:pos x="83" y="204"/>
              </a:cxn>
              <a:cxn ang="0">
                <a:pos x="147" y="250"/>
              </a:cxn>
              <a:cxn ang="0">
                <a:pos x="188" y="237"/>
              </a:cxn>
              <a:cxn ang="0">
                <a:pos x="245" y="220"/>
              </a:cxn>
              <a:cxn ang="0">
                <a:pos x="290" y="282"/>
              </a:cxn>
              <a:cxn ang="0">
                <a:pos x="262" y="435"/>
              </a:cxn>
              <a:cxn ang="0">
                <a:pos x="237" y="515"/>
              </a:cxn>
              <a:cxn ang="0">
                <a:pos x="163" y="612"/>
              </a:cxn>
              <a:cxn ang="0">
                <a:pos x="118" y="679"/>
              </a:cxn>
              <a:cxn ang="0">
                <a:pos x="128" y="711"/>
              </a:cxn>
              <a:cxn ang="0">
                <a:pos x="168" y="739"/>
              </a:cxn>
              <a:cxn ang="0">
                <a:pos x="213" y="761"/>
              </a:cxn>
              <a:cxn ang="0">
                <a:pos x="269" y="864"/>
              </a:cxn>
              <a:cxn ang="0">
                <a:pos x="290" y="886"/>
              </a:cxn>
              <a:cxn ang="0">
                <a:pos x="339" y="873"/>
              </a:cxn>
              <a:cxn ang="0">
                <a:pos x="393" y="902"/>
              </a:cxn>
              <a:cxn ang="0">
                <a:pos x="447" y="910"/>
              </a:cxn>
              <a:cxn ang="0">
                <a:pos x="485" y="940"/>
              </a:cxn>
              <a:cxn ang="0">
                <a:pos x="520" y="943"/>
              </a:cxn>
              <a:cxn ang="0">
                <a:pos x="552" y="956"/>
              </a:cxn>
              <a:cxn ang="0">
                <a:pos x="572" y="1009"/>
              </a:cxn>
              <a:cxn ang="0">
                <a:pos x="603" y="1001"/>
              </a:cxn>
              <a:cxn ang="0">
                <a:pos x="658" y="983"/>
              </a:cxn>
              <a:cxn ang="0">
                <a:pos x="691" y="1009"/>
              </a:cxn>
              <a:cxn ang="0">
                <a:pos x="722" y="1079"/>
              </a:cxn>
              <a:cxn ang="0">
                <a:pos x="816" y="1039"/>
              </a:cxn>
              <a:cxn ang="0">
                <a:pos x="819" y="995"/>
              </a:cxn>
              <a:cxn ang="0">
                <a:pos x="784" y="985"/>
              </a:cxn>
              <a:cxn ang="0">
                <a:pos x="754" y="931"/>
              </a:cxn>
              <a:cxn ang="0">
                <a:pos x="739" y="910"/>
              </a:cxn>
              <a:cxn ang="0">
                <a:pos x="763" y="900"/>
              </a:cxn>
              <a:cxn ang="0">
                <a:pos x="795" y="861"/>
              </a:cxn>
              <a:cxn ang="0">
                <a:pos x="815" y="828"/>
              </a:cxn>
              <a:cxn ang="0">
                <a:pos x="847" y="836"/>
              </a:cxn>
              <a:cxn ang="0">
                <a:pos x="876" y="841"/>
              </a:cxn>
              <a:cxn ang="0">
                <a:pos x="914" y="668"/>
              </a:cxn>
              <a:cxn ang="0">
                <a:pos x="927" y="601"/>
              </a:cxn>
              <a:cxn ang="0">
                <a:pos x="937" y="547"/>
              </a:cxn>
              <a:cxn ang="0">
                <a:pos x="956" y="497"/>
              </a:cxn>
              <a:cxn ang="0">
                <a:pos x="939" y="465"/>
              </a:cxn>
            </a:cxnLst>
            <a:rect l="0" t="0" r="r" b="b"/>
            <a:pathLst>
              <a:path w="956" h="1129">
                <a:moveTo>
                  <a:pt x="939" y="465"/>
                </a:moveTo>
                <a:lnTo>
                  <a:pt x="939" y="465"/>
                </a:lnTo>
                <a:lnTo>
                  <a:pt x="933" y="462"/>
                </a:lnTo>
                <a:lnTo>
                  <a:pt x="928" y="461"/>
                </a:lnTo>
                <a:lnTo>
                  <a:pt x="921" y="460"/>
                </a:lnTo>
                <a:lnTo>
                  <a:pt x="915" y="461"/>
                </a:lnTo>
                <a:lnTo>
                  <a:pt x="908" y="464"/>
                </a:lnTo>
                <a:lnTo>
                  <a:pt x="901" y="467"/>
                </a:lnTo>
                <a:lnTo>
                  <a:pt x="886" y="476"/>
                </a:lnTo>
                <a:lnTo>
                  <a:pt x="873" y="486"/>
                </a:lnTo>
                <a:lnTo>
                  <a:pt x="863" y="496"/>
                </a:lnTo>
                <a:lnTo>
                  <a:pt x="853" y="505"/>
                </a:lnTo>
                <a:lnTo>
                  <a:pt x="853" y="505"/>
                </a:lnTo>
                <a:lnTo>
                  <a:pt x="830" y="524"/>
                </a:lnTo>
                <a:lnTo>
                  <a:pt x="809" y="537"/>
                </a:lnTo>
                <a:lnTo>
                  <a:pt x="793" y="544"/>
                </a:lnTo>
                <a:lnTo>
                  <a:pt x="780" y="548"/>
                </a:lnTo>
                <a:lnTo>
                  <a:pt x="770" y="551"/>
                </a:lnTo>
                <a:lnTo>
                  <a:pt x="763" y="551"/>
                </a:lnTo>
                <a:lnTo>
                  <a:pt x="758" y="550"/>
                </a:lnTo>
                <a:lnTo>
                  <a:pt x="758" y="550"/>
                </a:lnTo>
                <a:lnTo>
                  <a:pt x="744" y="550"/>
                </a:lnTo>
                <a:lnTo>
                  <a:pt x="731" y="548"/>
                </a:lnTo>
                <a:lnTo>
                  <a:pt x="719" y="547"/>
                </a:lnTo>
                <a:lnTo>
                  <a:pt x="709" y="544"/>
                </a:lnTo>
                <a:lnTo>
                  <a:pt x="699" y="540"/>
                </a:lnTo>
                <a:lnTo>
                  <a:pt x="691" y="535"/>
                </a:lnTo>
                <a:lnTo>
                  <a:pt x="685" y="529"/>
                </a:lnTo>
                <a:lnTo>
                  <a:pt x="680" y="525"/>
                </a:lnTo>
                <a:lnTo>
                  <a:pt x="671" y="513"/>
                </a:lnTo>
                <a:lnTo>
                  <a:pt x="667" y="505"/>
                </a:lnTo>
                <a:lnTo>
                  <a:pt x="664" y="494"/>
                </a:lnTo>
                <a:lnTo>
                  <a:pt x="664" y="494"/>
                </a:lnTo>
                <a:lnTo>
                  <a:pt x="651" y="465"/>
                </a:lnTo>
                <a:lnTo>
                  <a:pt x="639" y="441"/>
                </a:lnTo>
                <a:lnTo>
                  <a:pt x="627" y="423"/>
                </a:lnTo>
                <a:lnTo>
                  <a:pt x="617" y="412"/>
                </a:lnTo>
                <a:lnTo>
                  <a:pt x="610" y="403"/>
                </a:lnTo>
                <a:lnTo>
                  <a:pt x="603" y="398"/>
                </a:lnTo>
                <a:lnTo>
                  <a:pt x="597" y="396"/>
                </a:lnTo>
                <a:lnTo>
                  <a:pt x="597" y="396"/>
                </a:lnTo>
                <a:lnTo>
                  <a:pt x="578" y="385"/>
                </a:lnTo>
                <a:lnTo>
                  <a:pt x="563" y="378"/>
                </a:lnTo>
                <a:lnTo>
                  <a:pt x="550" y="375"/>
                </a:lnTo>
                <a:lnTo>
                  <a:pt x="541" y="374"/>
                </a:lnTo>
                <a:lnTo>
                  <a:pt x="534" y="375"/>
                </a:lnTo>
                <a:lnTo>
                  <a:pt x="530" y="377"/>
                </a:lnTo>
                <a:lnTo>
                  <a:pt x="527" y="378"/>
                </a:lnTo>
                <a:lnTo>
                  <a:pt x="527" y="378"/>
                </a:lnTo>
                <a:lnTo>
                  <a:pt x="520" y="382"/>
                </a:lnTo>
                <a:lnTo>
                  <a:pt x="514" y="387"/>
                </a:lnTo>
                <a:lnTo>
                  <a:pt x="508" y="388"/>
                </a:lnTo>
                <a:lnTo>
                  <a:pt x="502" y="388"/>
                </a:lnTo>
                <a:lnTo>
                  <a:pt x="492" y="388"/>
                </a:lnTo>
                <a:lnTo>
                  <a:pt x="483" y="384"/>
                </a:lnTo>
                <a:lnTo>
                  <a:pt x="476" y="380"/>
                </a:lnTo>
                <a:lnTo>
                  <a:pt x="472" y="374"/>
                </a:lnTo>
                <a:lnTo>
                  <a:pt x="467" y="369"/>
                </a:lnTo>
                <a:lnTo>
                  <a:pt x="467" y="369"/>
                </a:lnTo>
                <a:lnTo>
                  <a:pt x="432" y="339"/>
                </a:lnTo>
                <a:lnTo>
                  <a:pt x="409" y="318"/>
                </a:lnTo>
                <a:lnTo>
                  <a:pt x="390" y="305"/>
                </a:lnTo>
                <a:lnTo>
                  <a:pt x="390" y="305"/>
                </a:lnTo>
                <a:lnTo>
                  <a:pt x="390" y="297"/>
                </a:lnTo>
                <a:lnTo>
                  <a:pt x="390" y="286"/>
                </a:lnTo>
                <a:lnTo>
                  <a:pt x="390" y="278"/>
                </a:lnTo>
                <a:lnTo>
                  <a:pt x="389" y="270"/>
                </a:lnTo>
                <a:lnTo>
                  <a:pt x="383" y="254"/>
                </a:lnTo>
                <a:lnTo>
                  <a:pt x="374" y="240"/>
                </a:lnTo>
                <a:lnTo>
                  <a:pt x="367" y="228"/>
                </a:lnTo>
                <a:lnTo>
                  <a:pt x="360" y="220"/>
                </a:lnTo>
                <a:lnTo>
                  <a:pt x="352" y="212"/>
                </a:lnTo>
                <a:lnTo>
                  <a:pt x="352" y="212"/>
                </a:lnTo>
                <a:lnTo>
                  <a:pt x="355" y="202"/>
                </a:lnTo>
                <a:lnTo>
                  <a:pt x="355" y="193"/>
                </a:lnTo>
                <a:lnTo>
                  <a:pt x="354" y="185"/>
                </a:lnTo>
                <a:lnTo>
                  <a:pt x="352" y="176"/>
                </a:lnTo>
                <a:lnTo>
                  <a:pt x="347" y="160"/>
                </a:lnTo>
                <a:lnTo>
                  <a:pt x="338" y="145"/>
                </a:lnTo>
                <a:lnTo>
                  <a:pt x="331" y="135"/>
                </a:lnTo>
                <a:lnTo>
                  <a:pt x="322" y="126"/>
                </a:lnTo>
                <a:lnTo>
                  <a:pt x="315" y="119"/>
                </a:lnTo>
                <a:lnTo>
                  <a:pt x="315" y="119"/>
                </a:lnTo>
                <a:lnTo>
                  <a:pt x="309" y="115"/>
                </a:lnTo>
                <a:lnTo>
                  <a:pt x="304" y="110"/>
                </a:lnTo>
                <a:lnTo>
                  <a:pt x="299" y="100"/>
                </a:lnTo>
                <a:lnTo>
                  <a:pt x="293" y="90"/>
                </a:lnTo>
                <a:lnTo>
                  <a:pt x="293" y="90"/>
                </a:lnTo>
                <a:lnTo>
                  <a:pt x="291" y="83"/>
                </a:lnTo>
                <a:lnTo>
                  <a:pt x="288" y="74"/>
                </a:lnTo>
                <a:lnTo>
                  <a:pt x="285" y="67"/>
                </a:lnTo>
                <a:lnTo>
                  <a:pt x="280" y="60"/>
                </a:lnTo>
                <a:lnTo>
                  <a:pt x="265" y="45"/>
                </a:lnTo>
                <a:lnTo>
                  <a:pt x="251" y="30"/>
                </a:lnTo>
                <a:lnTo>
                  <a:pt x="235" y="19"/>
                </a:lnTo>
                <a:lnTo>
                  <a:pt x="220" y="9"/>
                </a:lnTo>
                <a:lnTo>
                  <a:pt x="207" y="0"/>
                </a:lnTo>
                <a:lnTo>
                  <a:pt x="207" y="0"/>
                </a:lnTo>
                <a:lnTo>
                  <a:pt x="179" y="1"/>
                </a:lnTo>
                <a:lnTo>
                  <a:pt x="153" y="3"/>
                </a:lnTo>
                <a:lnTo>
                  <a:pt x="131" y="6"/>
                </a:lnTo>
                <a:lnTo>
                  <a:pt x="111" y="9"/>
                </a:lnTo>
                <a:lnTo>
                  <a:pt x="92" y="12"/>
                </a:lnTo>
                <a:lnTo>
                  <a:pt x="76" y="16"/>
                </a:lnTo>
                <a:lnTo>
                  <a:pt x="50" y="26"/>
                </a:lnTo>
                <a:lnTo>
                  <a:pt x="31" y="35"/>
                </a:lnTo>
                <a:lnTo>
                  <a:pt x="18" y="44"/>
                </a:lnTo>
                <a:lnTo>
                  <a:pt x="12" y="49"/>
                </a:lnTo>
                <a:lnTo>
                  <a:pt x="9" y="51"/>
                </a:lnTo>
                <a:lnTo>
                  <a:pt x="9" y="51"/>
                </a:lnTo>
                <a:lnTo>
                  <a:pt x="2" y="48"/>
                </a:lnTo>
                <a:lnTo>
                  <a:pt x="2" y="48"/>
                </a:lnTo>
                <a:lnTo>
                  <a:pt x="0" y="78"/>
                </a:lnTo>
                <a:lnTo>
                  <a:pt x="0" y="93"/>
                </a:lnTo>
                <a:lnTo>
                  <a:pt x="3" y="108"/>
                </a:lnTo>
                <a:lnTo>
                  <a:pt x="6" y="121"/>
                </a:lnTo>
                <a:lnTo>
                  <a:pt x="12" y="132"/>
                </a:lnTo>
                <a:lnTo>
                  <a:pt x="15" y="137"/>
                </a:lnTo>
                <a:lnTo>
                  <a:pt x="19" y="141"/>
                </a:lnTo>
                <a:lnTo>
                  <a:pt x="24" y="144"/>
                </a:lnTo>
                <a:lnTo>
                  <a:pt x="28" y="145"/>
                </a:lnTo>
                <a:lnTo>
                  <a:pt x="28" y="145"/>
                </a:lnTo>
                <a:lnTo>
                  <a:pt x="35" y="148"/>
                </a:lnTo>
                <a:lnTo>
                  <a:pt x="44" y="153"/>
                </a:lnTo>
                <a:lnTo>
                  <a:pt x="54" y="157"/>
                </a:lnTo>
                <a:lnTo>
                  <a:pt x="63" y="166"/>
                </a:lnTo>
                <a:lnTo>
                  <a:pt x="72" y="176"/>
                </a:lnTo>
                <a:lnTo>
                  <a:pt x="76" y="182"/>
                </a:lnTo>
                <a:lnTo>
                  <a:pt x="79" y="189"/>
                </a:lnTo>
                <a:lnTo>
                  <a:pt x="82" y="196"/>
                </a:lnTo>
                <a:lnTo>
                  <a:pt x="83" y="204"/>
                </a:lnTo>
                <a:lnTo>
                  <a:pt x="83" y="204"/>
                </a:lnTo>
                <a:lnTo>
                  <a:pt x="90" y="214"/>
                </a:lnTo>
                <a:lnTo>
                  <a:pt x="99" y="222"/>
                </a:lnTo>
                <a:lnTo>
                  <a:pt x="111" y="231"/>
                </a:lnTo>
                <a:lnTo>
                  <a:pt x="124" y="241"/>
                </a:lnTo>
                <a:lnTo>
                  <a:pt x="140" y="249"/>
                </a:lnTo>
                <a:lnTo>
                  <a:pt x="147" y="250"/>
                </a:lnTo>
                <a:lnTo>
                  <a:pt x="156" y="252"/>
                </a:lnTo>
                <a:lnTo>
                  <a:pt x="165" y="252"/>
                </a:lnTo>
                <a:lnTo>
                  <a:pt x="173" y="250"/>
                </a:lnTo>
                <a:lnTo>
                  <a:pt x="173" y="250"/>
                </a:lnTo>
                <a:lnTo>
                  <a:pt x="181" y="244"/>
                </a:lnTo>
                <a:lnTo>
                  <a:pt x="188" y="237"/>
                </a:lnTo>
                <a:lnTo>
                  <a:pt x="198" y="231"/>
                </a:lnTo>
                <a:lnTo>
                  <a:pt x="210" y="224"/>
                </a:lnTo>
                <a:lnTo>
                  <a:pt x="223" y="220"/>
                </a:lnTo>
                <a:lnTo>
                  <a:pt x="230" y="220"/>
                </a:lnTo>
                <a:lnTo>
                  <a:pt x="237" y="218"/>
                </a:lnTo>
                <a:lnTo>
                  <a:pt x="245" y="220"/>
                </a:lnTo>
                <a:lnTo>
                  <a:pt x="252" y="221"/>
                </a:lnTo>
                <a:lnTo>
                  <a:pt x="284" y="259"/>
                </a:lnTo>
                <a:lnTo>
                  <a:pt x="284" y="259"/>
                </a:lnTo>
                <a:lnTo>
                  <a:pt x="285" y="262"/>
                </a:lnTo>
                <a:lnTo>
                  <a:pt x="287" y="269"/>
                </a:lnTo>
                <a:lnTo>
                  <a:pt x="290" y="282"/>
                </a:lnTo>
                <a:lnTo>
                  <a:pt x="290" y="301"/>
                </a:lnTo>
                <a:lnTo>
                  <a:pt x="288" y="329"/>
                </a:lnTo>
                <a:lnTo>
                  <a:pt x="281" y="364"/>
                </a:lnTo>
                <a:lnTo>
                  <a:pt x="277" y="385"/>
                </a:lnTo>
                <a:lnTo>
                  <a:pt x="269" y="409"/>
                </a:lnTo>
                <a:lnTo>
                  <a:pt x="262" y="435"/>
                </a:lnTo>
                <a:lnTo>
                  <a:pt x="252" y="462"/>
                </a:lnTo>
                <a:lnTo>
                  <a:pt x="252" y="462"/>
                </a:lnTo>
                <a:lnTo>
                  <a:pt x="251" y="471"/>
                </a:lnTo>
                <a:lnTo>
                  <a:pt x="249" y="483"/>
                </a:lnTo>
                <a:lnTo>
                  <a:pt x="245" y="496"/>
                </a:lnTo>
                <a:lnTo>
                  <a:pt x="237" y="515"/>
                </a:lnTo>
                <a:lnTo>
                  <a:pt x="227" y="537"/>
                </a:lnTo>
                <a:lnTo>
                  <a:pt x="213" y="563"/>
                </a:lnTo>
                <a:lnTo>
                  <a:pt x="194" y="590"/>
                </a:lnTo>
                <a:lnTo>
                  <a:pt x="194" y="590"/>
                </a:lnTo>
                <a:lnTo>
                  <a:pt x="178" y="601"/>
                </a:lnTo>
                <a:lnTo>
                  <a:pt x="163" y="612"/>
                </a:lnTo>
                <a:lnTo>
                  <a:pt x="147" y="627"/>
                </a:lnTo>
                <a:lnTo>
                  <a:pt x="133" y="643"/>
                </a:lnTo>
                <a:lnTo>
                  <a:pt x="125" y="652"/>
                </a:lnTo>
                <a:lnTo>
                  <a:pt x="121" y="662"/>
                </a:lnTo>
                <a:lnTo>
                  <a:pt x="118" y="670"/>
                </a:lnTo>
                <a:lnTo>
                  <a:pt x="118" y="679"/>
                </a:lnTo>
                <a:lnTo>
                  <a:pt x="120" y="688"/>
                </a:lnTo>
                <a:lnTo>
                  <a:pt x="124" y="695"/>
                </a:lnTo>
                <a:lnTo>
                  <a:pt x="124" y="695"/>
                </a:lnTo>
                <a:lnTo>
                  <a:pt x="124" y="700"/>
                </a:lnTo>
                <a:lnTo>
                  <a:pt x="125" y="705"/>
                </a:lnTo>
                <a:lnTo>
                  <a:pt x="128" y="711"/>
                </a:lnTo>
                <a:lnTo>
                  <a:pt x="133" y="718"/>
                </a:lnTo>
                <a:lnTo>
                  <a:pt x="140" y="726"/>
                </a:lnTo>
                <a:lnTo>
                  <a:pt x="150" y="733"/>
                </a:lnTo>
                <a:lnTo>
                  <a:pt x="165" y="739"/>
                </a:lnTo>
                <a:lnTo>
                  <a:pt x="165" y="739"/>
                </a:lnTo>
                <a:lnTo>
                  <a:pt x="168" y="739"/>
                </a:lnTo>
                <a:lnTo>
                  <a:pt x="173" y="739"/>
                </a:lnTo>
                <a:lnTo>
                  <a:pt x="184" y="740"/>
                </a:lnTo>
                <a:lnTo>
                  <a:pt x="191" y="743"/>
                </a:lnTo>
                <a:lnTo>
                  <a:pt x="198" y="748"/>
                </a:lnTo>
                <a:lnTo>
                  <a:pt x="205" y="753"/>
                </a:lnTo>
                <a:lnTo>
                  <a:pt x="213" y="761"/>
                </a:lnTo>
                <a:lnTo>
                  <a:pt x="221" y="771"/>
                </a:lnTo>
                <a:lnTo>
                  <a:pt x="232" y="784"/>
                </a:lnTo>
                <a:lnTo>
                  <a:pt x="240" y="798"/>
                </a:lnTo>
                <a:lnTo>
                  <a:pt x="251" y="817"/>
                </a:lnTo>
                <a:lnTo>
                  <a:pt x="259" y="839"/>
                </a:lnTo>
                <a:lnTo>
                  <a:pt x="269" y="864"/>
                </a:lnTo>
                <a:lnTo>
                  <a:pt x="269" y="864"/>
                </a:lnTo>
                <a:lnTo>
                  <a:pt x="272" y="871"/>
                </a:lnTo>
                <a:lnTo>
                  <a:pt x="275" y="877"/>
                </a:lnTo>
                <a:lnTo>
                  <a:pt x="281" y="881"/>
                </a:lnTo>
                <a:lnTo>
                  <a:pt x="285" y="884"/>
                </a:lnTo>
                <a:lnTo>
                  <a:pt x="290" y="886"/>
                </a:lnTo>
                <a:lnTo>
                  <a:pt x="296" y="887"/>
                </a:lnTo>
                <a:lnTo>
                  <a:pt x="303" y="887"/>
                </a:lnTo>
                <a:lnTo>
                  <a:pt x="310" y="886"/>
                </a:lnTo>
                <a:lnTo>
                  <a:pt x="319" y="883"/>
                </a:lnTo>
                <a:lnTo>
                  <a:pt x="329" y="878"/>
                </a:lnTo>
                <a:lnTo>
                  <a:pt x="339" y="873"/>
                </a:lnTo>
                <a:lnTo>
                  <a:pt x="339" y="873"/>
                </a:lnTo>
                <a:lnTo>
                  <a:pt x="345" y="878"/>
                </a:lnTo>
                <a:lnTo>
                  <a:pt x="361" y="887"/>
                </a:lnTo>
                <a:lnTo>
                  <a:pt x="371" y="893"/>
                </a:lnTo>
                <a:lnTo>
                  <a:pt x="383" y="897"/>
                </a:lnTo>
                <a:lnTo>
                  <a:pt x="393" y="902"/>
                </a:lnTo>
                <a:lnTo>
                  <a:pt x="403" y="902"/>
                </a:lnTo>
                <a:lnTo>
                  <a:pt x="403" y="902"/>
                </a:lnTo>
                <a:lnTo>
                  <a:pt x="412" y="903"/>
                </a:lnTo>
                <a:lnTo>
                  <a:pt x="422" y="905"/>
                </a:lnTo>
                <a:lnTo>
                  <a:pt x="434" y="906"/>
                </a:lnTo>
                <a:lnTo>
                  <a:pt x="447" y="910"/>
                </a:lnTo>
                <a:lnTo>
                  <a:pt x="460" y="918"/>
                </a:lnTo>
                <a:lnTo>
                  <a:pt x="472" y="926"/>
                </a:lnTo>
                <a:lnTo>
                  <a:pt x="477" y="931"/>
                </a:lnTo>
                <a:lnTo>
                  <a:pt x="482" y="937"/>
                </a:lnTo>
                <a:lnTo>
                  <a:pt x="482" y="937"/>
                </a:lnTo>
                <a:lnTo>
                  <a:pt x="485" y="940"/>
                </a:lnTo>
                <a:lnTo>
                  <a:pt x="492" y="945"/>
                </a:lnTo>
                <a:lnTo>
                  <a:pt x="498" y="948"/>
                </a:lnTo>
                <a:lnTo>
                  <a:pt x="504" y="948"/>
                </a:lnTo>
                <a:lnTo>
                  <a:pt x="511" y="947"/>
                </a:lnTo>
                <a:lnTo>
                  <a:pt x="520" y="943"/>
                </a:lnTo>
                <a:lnTo>
                  <a:pt x="520" y="943"/>
                </a:lnTo>
                <a:lnTo>
                  <a:pt x="525" y="941"/>
                </a:lnTo>
                <a:lnTo>
                  <a:pt x="531" y="941"/>
                </a:lnTo>
                <a:lnTo>
                  <a:pt x="539" y="944"/>
                </a:lnTo>
                <a:lnTo>
                  <a:pt x="543" y="947"/>
                </a:lnTo>
                <a:lnTo>
                  <a:pt x="547" y="951"/>
                </a:lnTo>
                <a:lnTo>
                  <a:pt x="552" y="956"/>
                </a:lnTo>
                <a:lnTo>
                  <a:pt x="556" y="963"/>
                </a:lnTo>
                <a:lnTo>
                  <a:pt x="560" y="972"/>
                </a:lnTo>
                <a:lnTo>
                  <a:pt x="565" y="982"/>
                </a:lnTo>
                <a:lnTo>
                  <a:pt x="568" y="995"/>
                </a:lnTo>
                <a:lnTo>
                  <a:pt x="572" y="1009"/>
                </a:lnTo>
                <a:lnTo>
                  <a:pt x="572" y="1009"/>
                </a:lnTo>
                <a:lnTo>
                  <a:pt x="575" y="1011"/>
                </a:lnTo>
                <a:lnTo>
                  <a:pt x="578" y="1011"/>
                </a:lnTo>
                <a:lnTo>
                  <a:pt x="582" y="1011"/>
                </a:lnTo>
                <a:lnTo>
                  <a:pt x="587" y="1009"/>
                </a:lnTo>
                <a:lnTo>
                  <a:pt x="594" y="1007"/>
                </a:lnTo>
                <a:lnTo>
                  <a:pt x="603" y="1001"/>
                </a:lnTo>
                <a:lnTo>
                  <a:pt x="613" y="992"/>
                </a:lnTo>
                <a:lnTo>
                  <a:pt x="613" y="992"/>
                </a:lnTo>
                <a:lnTo>
                  <a:pt x="621" y="989"/>
                </a:lnTo>
                <a:lnTo>
                  <a:pt x="632" y="985"/>
                </a:lnTo>
                <a:lnTo>
                  <a:pt x="645" y="983"/>
                </a:lnTo>
                <a:lnTo>
                  <a:pt x="658" y="983"/>
                </a:lnTo>
                <a:lnTo>
                  <a:pt x="664" y="985"/>
                </a:lnTo>
                <a:lnTo>
                  <a:pt x="671" y="986"/>
                </a:lnTo>
                <a:lnTo>
                  <a:pt x="677" y="991"/>
                </a:lnTo>
                <a:lnTo>
                  <a:pt x="683" y="995"/>
                </a:lnTo>
                <a:lnTo>
                  <a:pt x="687" y="1002"/>
                </a:lnTo>
                <a:lnTo>
                  <a:pt x="691" y="1009"/>
                </a:lnTo>
                <a:lnTo>
                  <a:pt x="691" y="1009"/>
                </a:lnTo>
                <a:lnTo>
                  <a:pt x="697" y="1018"/>
                </a:lnTo>
                <a:lnTo>
                  <a:pt x="703" y="1028"/>
                </a:lnTo>
                <a:lnTo>
                  <a:pt x="710" y="1041"/>
                </a:lnTo>
                <a:lnTo>
                  <a:pt x="716" y="1059"/>
                </a:lnTo>
                <a:lnTo>
                  <a:pt x="722" y="1079"/>
                </a:lnTo>
                <a:lnTo>
                  <a:pt x="726" y="1103"/>
                </a:lnTo>
                <a:lnTo>
                  <a:pt x="728" y="1129"/>
                </a:lnTo>
                <a:lnTo>
                  <a:pt x="729" y="1127"/>
                </a:lnTo>
                <a:lnTo>
                  <a:pt x="803" y="1057"/>
                </a:lnTo>
                <a:lnTo>
                  <a:pt x="803" y="1057"/>
                </a:lnTo>
                <a:lnTo>
                  <a:pt x="816" y="1039"/>
                </a:lnTo>
                <a:lnTo>
                  <a:pt x="824" y="1023"/>
                </a:lnTo>
                <a:lnTo>
                  <a:pt x="827" y="1017"/>
                </a:lnTo>
                <a:lnTo>
                  <a:pt x="827" y="1012"/>
                </a:lnTo>
                <a:lnTo>
                  <a:pt x="827" y="1004"/>
                </a:lnTo>
                <a:lnTo>
                  <a:pt x="824" y="998"/>
                </a:lnTo>
                <a:lnTo>
                  <a:pt x="819" y="995"/>
                </a:lnTo>
                <a:lnTo>
                  <a:pt x="815" y="993"/>
                </a:lnTo>
                <a:lnTo>
                  <a:pt x="815" y="993"/>
                </a:lnTo>
                <a:lnTo>
                  <a:pt x="805" y="995"/>
                </a:lnTo>
                <a:lnTo>
                  <a:pt x="798" y="992"/>
                </a:lnTo>
                <a:lnTo>
                  <a:pt x="790" y="989"/>
                </a:lnTo>
                <a:lnTo>
                  <a:pt x="784" y="985"/>
                </a:lnTo>
                <a:lnTo>
                  <a:pt x="779" y="975"/>
                </a:lnTo>
                <a:lnTo>
                  <a:pt x="776" y="970"/>
                </a:lnTo>
                <a:lnTo>
                  <a:pt x="776" y="970"/>
                </a:lnTo>
                <a:lnTo>
                  <a:pt x="764" y="947"/>
                </a:lnTo>
                <a:lnTo>
                  <a:pt x="758" y="935"/>
                </a:lnTo>
                <a:lnTo>
                  <a:pt x="754" y="931"/>
                </a:lnTo>
                <a:lnTo>
                  <a:pt x="752" y="931"/>
                </a:lnTo>
                <a:lnTo>
                  <a:pt x="752" y="931"/>
                </a:lnTo>
                <a:lnTo>
                  <a:pt x="744" y="925"/>
                </a:lnTo>
                <a:lnTo>
                  <a:pt x="741" y="919"/>
                </a:lnTo>
                <a:lnTo>
                  <a:pt x="739" y="915"/>
                </a:lnTo>
                <a:lnTo>
                  <a:pt x="739" y="910"/>
                </a:lnTo>
                <a:lnTo>
                  <a:pt x="741" y="908"/>
                </a:lnTo>
                <a:lnTo>
                  <a:pt x="744" y="905"/>
                </a:lnTo>
                <a:lnTo>
                  <a:pt x="747" y="902"/>
                </a:lnTo>
                <a:lnTo>
                  <a:pt x="747" y="902"/>
                </a:lnTo>
                <a:lnTo>
                  <a:pt x="755" y="902"/>
                </a:lnTo>
                <a:lnTo>
                  <a:pt x="763" y="900"/>
                </a:lnTo>
                <a:lnTo>
                  <a:pt x="768" y="897"/>
                </a:lnTo>
                <a:lnTo>
                  <a:pt x="774" y="894"/>
                </a:lnTo>
                <a:lnTo>
                  <a:pt x="783" y="886"/>
                </a:lnTo>
                <a:lnTo>
                  <a:pt x="789" y="877"/>
                </a:lnTo>
                <a:lnTo>
                  <a:pt x="793" y="868"/>
                </a:lnTo>
                <a:lnTo>
                  <a:pt x="795" y="861"/>
                </a:lnTo>
                <a:lnTo>
                  <a:pt x="795" y="854"/>
                </a:lnTo>
                <a:lnTo>
                  <a:pt x="795" y="854"/>
                </a:lnTo>
                <a:lnTo>
                  <a:pt x="798" y="846"/>
                </a:lnTo>
                <a:lnTo>
                  <a:pt x="800" y="841"/>
                </a:lnTo>
                <a:lnTo>
                  <a:pt x="806" y="833"/>
                </a:lnTo>
                <a:lnTo>
                  <a:pt x="815" y="828"/>
                </a:lnTo>
                <a:lnTo>
                  <a:pt x="822" y="826"/>
                </a:lnTo>
                <a:lnTo>
                  <a:pt x="828" y="826"/>
                </a:lnTo>
                <a:lnTo>
                  <a:pt x="834" y="828"/>
                </a:lnTo>
                <a:lnTo>
                  <a:pt x="840" y="829"/>
                </a:lnTo>
                <a:lnTo>
                  <a:pt x="840" y="829"/>
                </a:lnTo>
                <a:lnTo>
                  <a:pt x="847" y="836"/>
                </a:lnTo>
                <a:lnTo>
                  <a:pt x="854" y="841"/>
                </a:lnTo>
                <a:lnTo>
                  <a:pt x="860" y="844"/>
                </a:lnTo>
                <a:lnTo>
                  <a:pt x="866" y="844"/>
                </a:lnTo>
                <a:lnTo>
                  <a:pt x="870" y="844"/>
                </a:lnTo>
                <a:lnTo>
                  <a:pt x="873" y="842"/>
                </a:lnTo>
                <a:lnTo>
                  <a:pt x="876" y="841"/>
                </a:lnTo>
                <a:lnTo>
                  <a:pt x="891" y="803"/>
                </a:lnTo>
                <a:lnTo>
                  <a:pt x="898" y="761"/>
                </a:lnTo>
                <a:lnTo>
                  <a:pt x="898" y="761"/>
                </a:lnTo>
                <a:lnTo>
                  <a:pt x="904" y="734"/>
                </a:lnTo>
                <a:lnTo>
                  <a:pt x="908" y="710"/>
                </a:lnTo>
                <a:lnTo>
                  <a:pt x="914" y="668"/>
                </a:lnTo>
                <a:lnTo>
                  <a:pt x="917" y="640"/>
                </a:lnTo>
                <a:lnTo>
                  <a:pt x="917" y="628"/>
                </a:lnTo>
                <a:lnTo>
                  <a:pt x="917" y="628"/>
                </a:lnTo>
                <a:lnTo>
                  <a:pt x="921" y="622"/>
                </a:lnTo>
                <a:lnTo>
                  <a:pt x="924" y="615"/>
                </a:lnTo>
                <a:lnTo>
                  <a:pt x="927" y="601"/>
                </a:lnTo>
                <a:lnTo>
                  <a:pt x="928" y="589"/>
                </a:lnTo>
                <a:lnTo>
                  <a:pt x="928" y="585"/>
                </a:lnTo>
                <a:lnTo>
                  <a:pt x="928" y="585"/>
                </a:lnTo>
                <a:lnTo>
                  <a:pt x="930" y="577"/>
                </a:lnTo>
                <a:lnTo>
                  <a:pt x="931" y="569"/>
                </a:lnTo>
                <a:lnTo>
                  <a:pt x="937" y="547"/>
                </a:lnTo>
                <a:lnTo>
                  <a:pt x="946" y="522"/>
                </a:lnTo>
                <a:lnTo>
                  <a:pt x="946" y="522"/>
                </a:lnTo>
                <a:lnTo>
                  <a:pt x="950" y="515"/>
                </a:lnTo>
                <a:lnTo>
                  <a:pt x="953" y="509"/>
                </a:lnTo>
                <a:lnTo>
                  <a:pt x="956" y="503"/>
                </a:lnTo>
                <a:lnTo>
                  <a:pt x="956" y="497"/>
                </a:lnTo>
                <a:lnTo>
                  <a:pt x="956" y="487"/>
                </a:lnTo>
                <a:lnTo>
                  <a:pt x="953" y="480"/>
                </a:lnTo>
                <a:lnTo>
                  <a:pt x="949" y="474"/>
                </a:lnTo>
                <a:lnTo>
                  <a:pt x="943" y="470"/>
                </a:lnTo>
                <a:lnTo>
                  <a:pt x="939" y="465"/>
                </a:lnTo>
                <a:lnTo>
                  <a:pt x="939" y="465"/>
                </a:lnTo>
                <a:close/>
              </a:path>
            </a:pathLst>
          </a:custGeom>
          <a:solidFill>
            <a:schemeClr val="accent6">
              <a:lumMod val="20000"/>
              <a:lumOff val="80000"/>
            </a:schemeClr>
          </a:solidFill>
          <a:ln w="38100">
            <a:solidFill>
              <a:schemeClr val="bg1"/>
            </a:solidFill>
            <a:prstDash val="solid"/>
            <a:round/>
          </a:ln>
          <a:effectLst>
            <a:outerShdw dist="53882" dir="2700000"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7" name="Freeform 8"/>
          <p:cNvSpPr/>
          <p:nvPr/>
        </p:nvSpPr>
        <p:spPr bwMode="auto">
          <a:xfrm>
            <a:off x="4135438" y="1727200"/>
            <a:ext cx="642937" cy="558800"/>
          </a:xfrm>
          <a:custGeom>
            <a:avLst/>
            <a:gdLst/>
            <a:ahLst/>
            <a:cxnLst>
              <a:cxn ang="0">
                <a:pos x="617" y="266"/>
              </a:cxn>
              <a:cxn ang="0">
                <a:pos x="601" y="250"/>
              </a:cxn>
              <a:cxn ang="0">
                <a:pos x="575" y="247"/>
              </a:cxn>
              <a:cxn ang="0">
                <a:pos x="543" y="256"/>
              </a:cxn>
              <a:cxn ang="0">
                <a:pos x="524" y="271"/>
              </a:cxn>
              <a:cxn ang="0">
                <a:pos x="508" y="275"/>
              </a:cxn>
              <a:cxn ang="0">
                <a:pos x="502" y="273"/>
              </a:cxn>
              <a:cxn ang="0">
                <a:pos x="490" y="236"/>
              </a:cxn>
              <a:cxn ang="0">
                <a:pos x="477" y="215"/>
              </a:cxn>
              <a:cxn ang="0">
                <a:pos x="461" y="205"/>
              </a:cxn>
              <a:cxn ang="0">
                <a:pos x="450" y="207"/>
              </a:cxn>
              <a:cxn ang="0">
                <a:pos x="428" y="212"/>
              </a:cxn>
              <a:cxn ang="0">
                <a:pos x="412" y="201"/>
              </a:cxn>
              <a:cxn ang="0">
                <a:pos x="402" y="190"/>
              </a:cxn>
              <a:cxn ang="0">
                <a:pos x="364" y="170"/>
              </a:cxn>
              <a:cxn ang="0">
                <a:pos x="333" y="166"/>
              </a:cxn>
              <a:cxn ang="0">
                <a:pos x="313" y="161"/>
              </a:cxn>
              <a:cxn ang="0">
                <a:pos x="275" y="142"/>
              </a:cxn>
              <a:cxn ang="0">
                <a:pos x="259" y="142"/>
              </a:cxn>
              <a:cxn ang="0">
                <a:pos x="233" y="151"/>
              </a:cxn>
              <a:cxn ang="0">
                <a:pos x="215" y="148"/>
              </a:cxn>
              <a:cxn ang="0">
                <a:pos x="202" y="135"/>
              </a:cxn>
              <a:cxn ang="0">
                <a:pos x="189" y="103"/>
              </a:cxn>
              <a:cxn ang="0">
                <a:pos x="162" y="48"/>
              </a:cxn>
              <a:cxn ang="0">
                <a:pos x="135" y="17"/>
              </a:cxn>
              <a:cxn ang="0">
                <a:pos x="114" y="4"/>
              </a:cxn>
              <a:cxn ang="0">
                <a:pos x="95" y="3"/>
              </a:cxn>
              <a:cxn ang="0">
                <a:pos x="86" y="0"/>
              </a:cxn>
              <a:cxn ang="0">
                <a:pos x="80" y="38"/>
              </a:cxn>
              <a:cxn ang="0">
                <a:pos x="80" y="68"/>
              </a:cxn>
              <a:cxn ang="0">
                <a:pos x="67" y="84"/>
              </a:cxn>
              <a:cxn ang="0">
                <a:pos x="51" y="83"/>
              </a:cxn>
              <a:cxn ang="0">
                <a:pos x="28" y="83"/>
              </a:cxn>
              <a:cxn ang="0">
                <a:pos x="7" y="90"/>
              </a:cxn>
              <a:cxn ang="0">
                <a:pos x="0" y="102"/>
              </a:cxn>
              <a:cxn ang="0">
                <a:pos x="6" y="125"/>
              </a:cxn>
              <a:cxn ang="0">
                <a:pos x="25" y="154"/>
              </a:cxn>
              <a:cxn ang="0">
                <a:pos x="32" y="180"/>
              </a:cxn>
              <a:cxn ang="0">
                <a:pos x="29" y="188"/>
              </a:cxn>
              <a:cxn ang="0">
                <a:pos x="22" y="217"/>
              </a:cxn>
              <a:cxn ang="0">
                <a:pos x="31" y="244"/>
              </a:cxn>
              <a:cxn ang="0">
                <a:pos x="39" y="253"/>
              </a:cxn>
              <a:cxn ang="0">
                <a:pos x="48" y="278"/>
              </a:cxn>
              <a:cxn ang="0">
                <a:pos x="64" y="289"/>
              </a:cxn>
              <a:cxn ang="0">
                <a:pos x="98" y="291"/>
              </a:cxn>
              <a:cxn ang="0">
                <a:pos x="112" y="292"/>
              </a:cxn>
              <a:cxn ang="0">
                <a:pos x="121" y="311"/>
              </a:cxn>
              <a:cxn ang="0">
                <a:pos x="121" y="329"/>
              </a:cxn>
              <a:cxn ang="0">
                <a:pos x="137" y="336"/>
              </a:cxn>
              <a:cxn ang="0">
                <a:pos x="149" y="343"/>
              </a:cxn>
              <a:cxn ang="0">
                <a:pos x="179" y="375"/>
              </a:cxn>
              <a:cxn ang="0">
                <a:pos x="262" y="417"/>
              </a:cxn>
              <a:cxn ang="0">
                <a:pos x="290" y="444"/>
              </a:cxn>
              <a:cxn ang="0">
                <a:pos x="391" y="566"/>
              </a:cxn>
              <a:cxn ang="0">
                <a:pos x="474" y="502"/>
              </a:cxn>
              <a:cxn ang="0">
                <a:pos x="565" y="432"/>
              </a:cxn>
              <a:cxn ang="0">
                <a:pos x="658" y="393"/>
              </a:cxn>
              <a:cxn ang="0">
                <a:pos x="652" y="343"/>
              </a:cxn>
              <a:cxn ang="0">
                <a:pos x="633" y="292"/>
              </a:cxn>
              <a:cxn ang="0">
                <a:pos x="621" y="273"/>
              </a:cxn>
            </a:cxnLst>
            <a:rect l="0" t="0" r="r" b="b"/>
            <a:pathLst>
              <a:path w="658" h="566">
                <a:moveTo>
                  <a:pt x="621" y="273"/>
                </a:moveTo>
                <a:lnTo>
                  <a:pt x="621" y="273"/>
                </a:lnTo>
                <a:lnTo>
                  <a:pt x="617" y="266"/>
                </a:lnTo>
                <a:lnTo>
                  <a:pt x="613" y="259"/>
                </a:lnTo>
                <a:lnTo>
                  <a:pt x="607" y="255"/>
                </a:lnTo>
                <a:lnTo>
                  <a:pt x="601" y="250"/>
                </a:lnTo>
                <a:lnTo>
                  <a:pt x="594" y="249"/>
                </a:lnTo>
                <a:lnTo>
                  <a:pt x="588" y="247"/>
                </a:lnTo>
                <a:lnTo>
                  <a:pt x="575" y="247"/>
                </a:lnTo>
                <a:lnTo>
                  <a:pt x="562" y="249"/>
                </a:lnTo>
                <a:lnTo>
                  <a:pt x="551" y="253"/>
                </a:lnTo>
                <a:lnTo>
                  <a:pt x="543" y="256"/>
                </a:lnTo>
                <a:lnTo>
                  <a:pt x="543" y="256"/>
                </a:lnTo>
                <a:lnTo>
                  <a:pt x="533" y="265"/>
                </a:lnTo>
                <a:lnTo>
                  <a:pt x="524" y="271"/>
                </a:lnTo>
                <a:lnTo>
                  <a:pt x="517" y="273"/>
                </a:lnTo>
                <a:lnTo>
                  <a:pt x="512" y="275"/>
                </a:lnTo>
                <a:lnTo>
                  <a:pt x="508" y="275"/>
                </a:lnTo>
                <a:lnTo>
                  <a:pt x="505" y="275"/>
                </a:lnTo>
                <a:lnTo>
                  <a:pt x="502" y="273"/>
                </a:lnTo>
                <a:lnTo>
                  <a:pt x="502" y="273"/>
                </a:lnTo>
                <a:lnTo>
                  <a:pt x="498" y="259"/>
                </a:lnTo>
                <a:lnTo>
                  <a:pt x="495" y="246"/>
                </a:lnTo>
                <a:lnTo>
                  <a:pt x="490" y="236"/>
                </a:lnTo>
                <a:lnTo>
                  <a:pt x="486" y="227"/>
                </a:lnTo>
                <a:lnTo>
                  <a:pt x="482" y="220"/>
                </a:lnTo>
                <a:lnTo>
                  <a:pt x="477" y="215"/>
                </a:lnTo>
                <a:lnTo>
                  <a:pt x="473" y="211"/>
                </a:lnTo>
                <a:lnTo>
                  <a:pt x="469" y="208"/>
                </a:lnTo>
                <a:lnTo>
                  <a:pt x="461" y="205"/>
                </a:lnTo>
                <a:lnTo>
                  <a:pt x="455" y="205"/>
                </a:lnTo>
                <a:lnTo>
                  <a:pt x="450" y="207"/>
                </a:lnTo>
                <a:lnTo>
                  <a:pt x="450" y="207"/>
                </a:lnTo>
                <a:lnTo>
                  <a:pt x="441" y="211"/>
                </a:lnTo>
                <a:lnTo>
                  <a:pt x="434" y="212"/>
                </a:lnTo>
                <a:lnTo>
                  <a:pt x="428" y="212"/>
                </a:lnTo>
                <a:lnTo>
                  <a:pt x="422" y="209"/>
                </a:lnTo>
                <a:lnTo>
                  <a:pt x="415" y="204"/>
                </a:lnTo>
                <a:lnTo>
                  <a:pt x="412" y="201"/>
                </a:lnTo>
                <a:lnTo>
                  <a:pt x="412" y="201"/>
                </a:lnTo>
                <a:lnTo>
                  <a:pt x="407" y="195"/>
                </a:lnTo>
                <a:lnTo>
                  <a:pt x="402" y="190"/>
                </a:lnTo>
                <a:lnTo>
                  <a:pt x="390" y="182"/>
                </a:lnTo>
                <a:lnTo>
                  <a:pt x="377" y="174"/>
                </a:lnTo>
                <a:lnTo>
                  <a:pt x="364" y="170"/>
                </a:lnTo>
                <a:lnTo>
                  <a:pt x="352" y="169"/>
                </a:lnTo>
                <a:lnTo>
                  <a:pt x="342" y="167"/>
                </a:lnTo>
                <a:lnTo>
                  <a:pt x="333" y="166"/>
                </a:lnTo>
                <a:lnTo>
                  <a:pt x="333" y="166"/>
                </a:lnTo>
                <a:lnTo>
                  <a:pt x="323" y="166"/>
                </a:lnTo>
                <a:lnTo>
                  <a:pt x="313" y="161"/>
                </a:lnTo>
                <a:lnTo>
                  <a:pt x="301" y="157"/>
                </a:lnTo>
                <a:lnTo>
                  <a:pt x="291" y="151"/>
                </a:lnTo>
                <a:lnTo>
                  <a:pt x="275" y="142"/>
                </a:lnTo>
                <a:lnTo>
                  <a:pt x="269" y="137"/>
                </a:lnTo>
                <a:lnTo>
                  <a:pt x="269" y="137"/>
                </a:lnTo>
                <a:lnTo>
                  <a:pt x="259" y="142"/>
                </a:lnTo>
                <a:lnTo>
                  <a:pt x="249" y="147"/>
                </a:lnTo>
                <a:lnTo>
                  <a:pt x="240" y="150"/>
                </a:lnTo>
                <a:lnTo>
                  <a:pt x="233" y="151"/>
                </a:lnTo>
                <a:lnTo>
                  <a:pt x="226" y="151"/>
                </a:lnTo>
                <a:lnTo>
                  <a:pt x="220" y="150"/>
                </a:lnTo>
                <a:lnTo>
                  <a:pt x="215" y="148"/>
                </a:lnTo>
                <a:lnTo>
                  <a:pt x="211" y="145"/>
                </a:lnTo>
                <a:lnTo>
                  <a:pt x="205" y="141"/>
                </a:lnTo>
                <a:lnTo>
                  <a:pt x="202" y="135"/>
                </a:lnTo>
                <a:lnTo>
                  <a:pt x="199" y="128"/>
                </a:lnTo>
                <a:lnTo>
                  <a:pt x="199" y="128"/>
                </a:lnTo>
                <a:lnTo>
                  <a:pt x="189" y="103"/>
                </a:lnTo>
                <a:lnTo>
                  <a:pt x="181" y="81"/>
                </a:lnTo>
                <a:lnTo>
                  <a:pt x="170" y="62"/>
                </a:lnTo>
                <a:lnTo>
                  <a:pt x="162" y="48"/>
                </a:lnTo>
                <a:lnTo>
                  <a:pt x="151" y="35"/>
                </a:lnTo>
                <a:lnTo>
                  <a:pt x="143" y="25"/>
                </a:lnTo>
                <a:lnTo>
                  <a:pt x="135" y="17"/>
                </a:lnTo>
                <a:lnTo>
                  <a:pt x="128" y="12"/>
                </a:lnTo>
                <a:lnTo>
                  <a:pt x="121" y="7"/>
                </a:lnTo>
                <a:lnTo>
                  <a:pt x="114" y="4"/>
                </a:lnTo>
                <a:lnTo>
                  <a:pt x="103" y="3"/>
                </a:lnTo>
                <a:lnTo>
                  <a:pt x="98" y="3"/>
                </a:lnTo>
                <a:lnTo>
                  <a:pt x="95" y="3"/>
                </a:lnTo>
                <a:lnTo>
                  <a:pt x="95" y="3"/>
                </a:lnTo>
                <a:lnTo>
                  <a:pt x="86" y="0"/>
                </a:lnTo>
                <a:lnTo>
                  <a:pt x="86" y="0"/>
                </a:lnTo>
                <a:lnTo>
                  <a:pt x="83" y="9"/>
                </a:lnTo>
                <a:lnTo>
                  <a:pt x="82" y="19"/>
                </a:lnTo>
                <a:lnTo>
                  <a:pt x="80" y="38"/>
                </a:lnTo>
                <a:lnTo>
                  <a:pt x="80" y="55"/>
                </a:lnTo>
                <a:lnTo>
                  <a:pt x="80" y="55"/>
                </a:lnTo>
                <a:lnTo>
                  <a:pt x="80" y="68"/>
                </a:lnTo>
                <a:lnTo>
                  <a:pt x="77" y="77"/>
                </a:lnTo>
                <a:lnTo>
                  <a:pt x="73" y="83"/>
                </a:lnTo>
                <a:lnTo>
                  <a:pt x="67" y="84"/>
                </a:lnTo>
                <a:lnTo>
                  <a:pt x="61" y="86"/>
                </a:lnTo>
                <a:lnTo>
                  <a:pt x="55" y="84"/>
                </a:lnTo>
                <a:lnTo>
                  <a:pt x="51" y="83"/>
                </a:lnTo>
                <a:lnTo>
                  <a:pt x="51" y="83"/>
                </a:lnTo>
                <a:lnTo>
                  <a:pt x="38" y="83"/>
                </a:lnTo>
                <a:lnTo>
                  <a:pt x="28" y="83"/>
                </a:lnTo>
                <a:lnTo>
                  <a:pt x="19" y="84"/>
                </a:lnTo>
                <a:lnTo>
                  <a:pt x="12" y="87"/>
                </a:lnTo>
                <a:lnTo>
                  <a:pt x="7" y="90"/>
                </a:lnTo>
                <a:lnTo>
                  <a:pt x="3" y="93"/>
                </a:lnTo>
                <a:lnTo>
                  <a:pt x="2" y="97"/>
                </a:lnTo>
                <a:lnTo>
                  <a:pt x="0" y="102"/>
                </a:lnTo>
                <a:lnTo>
                  <a:pt x="0" y="110"/>
                </a:lnTo>
                <a:lnTo>
                  <a:pt x="3" y="118"/>
                </a:lnTo>
                <a:lnTo>
                  <a:pt x="6" y="125"/>
                </a:lnTo>
                <a:lnTo>
                  <a:pt x="6" y="125"/>
                </a:lnTo>
                <a:lnTo>
                  <a:pt x="18" y="141"/>
                </a:lnTo>
                <a:lnTo>
                  <a:pt x="25" y="154"/>
                </a:lnTo>
                <a:lnTo>
                  <a:pt x="29" y="166"/>
                </a:lnTo>
                <a:lnTo>
                  <a:pt x="32" y="174"/>
                </a:lnTo>
                <a:lnTo>
                  <a:pt x="32" y="180"/>
                </a:lnTo>
                <a:lnTo>
                  <a:pt x="31" y="185"/>
                </a:lnTo>
                <a:lnTo>
                  <a:pt x="29" y="188"/>
                </a:lnTo>
                <a:lnTo>
                  <a:pt x="29" y="188"/>
                </a:lnTo>
                <a:lnTo>
                  <a:pt x="26" y="196"/>
                </a:lnTo>
                <a:lnTo>
                  <a:pt x="23" y="204"/>
                </a:lnTo>
                <a:lnTo>
                  <a:pt x="22" y="217"/>
                </a:lnTo>
                <a:lnTo>
                  <a:pt x="23" y="228"/>
                </a:lnTo>
                <a:lnTo>
                  <a:pt x="26" y="237"/>
                </a:lnTo>
                <a:lnTo>
                  <a:pt x="31" y="244"/>
                </a:lnTo>
                <a:lnTo>
                  <a:pt x="35" y="250"/>
                </a:lnTo>
                <a:lnTo>
                  <a:pt x="39" y="253"/>
                </a:lnTo>
                <a:lnTo>
                  <a:pt x="39" y="253"/>
                </a:lnTo>
                <a:lnTo>
                  <a:pt x="42" y="263"/>
                </a:lnTo>
                <a:lnTo>
                  <a:pt x="45" y="271"/>
                </a:lnTo>
                <a:lnTo>
                  <a:pt x="48" y="278"/>
                </a:lnTo>
                <a:lnTo>
                  <a:pt x="54" y="282"/>
                </a:lnTo>
                <a:lnTo>
                  <a:pt x="58" y="287"/>
                </a:lnTo>
                <a:lnTo>
                  <a:pt x="64" y="289"/>
                </a:lnTo>
                <a:lnTo>
                  <a:pt x="76" y="292"/>
                </a:lnTo>
                <a:lnTo>
                  <a:pt x="87" y="292"/>
                </a:lnTo>
                <a:lnTo>
                  <a:pt x="98" y="291"/>
                </a:lnTo>
                <a:lnTo>
                  <a:pt x="106" y="288"/>
                </a:lnTo>
                <a:lnTo>
                  <a:pt x="106" y="288"/>
                </a:lnTo>
                <a:lnTo>
                  <a:pt x="112" y="292"/>
                </a:lnTo>
                <a:lnTo>
                  <a:pt x="116" y="298"/>
                </a:lnTo>
                <a:lnTo>
                  <a:pt x="119" y="304"/>
                </a:lnTo>
                <a:lnTo>
                  <a:pt x="121" y="311"/>
                </a:lnTo>
                <a:lnTo>
                  <a:pt x="121" y="324"/>
                </a:lnTo>
                <a:lnTo>
                  <a:pt x="121" y="329"/>
                </a:lnTo>
                <a:lnTo>
                  <a:pt x="121" y="329"/>
                </a:lnTo>
                <a:lnTo>
                  <a:pt x="127" y="333"/>
                </a:lnTo>
                <a:lnTo>
                  <a:pt x="137" y="336"/>
                </a:lnTo>
                <a:lnTo>
                  <a:pt x="137" y="336"/>
                </a:lnTo>
                <a:lnTo>
                  <a:pt x="141" y="339"/>
                </a:lnTo>
                <a:lnTo>
                  <a:pt x="146" y="340"/>
                </a:lnTo>
                <a:lnTo>
                  <a:pt x="149" y="343"/>
                </a:lnTo>
                <a:lnTo>
                  <a:pt x="159" y="359"/>
                </a:lnTo>
                <a:lnTo>
                  <a:pt x="179" y="375"/>
                </a:lnTo>
                <a:lnTo>
                  <a:pt x="179" y="375"/>
                </a:lnTo>
                <a:lnTo>
                  <a:pt x="215" y="391"/>
                </a:lnTo>
                <a:lnTo>
                  <a:pt x="242" y="404"/>
                </a:lnTo>
                <a:lnTo>
                  <a:pt x="262" y="417"/>
                </a:lnTo>
                <a:lnTo>
                  <a:pt x="277" y="428"/>
                </a:lnTo>
                <a:lnTo>
                  <a:pt x="285" y="436"/>
                </a:lnTo>
                <a:lnTo>
                  <a:pt x="290" y="444"/>
                </a:lnTo>
                <a:lnTo>
                  <a:pt x="293" y="448"/>
                </a:lnTo>
                <a:lnTo>
                  <a:pt x="310" y="483"/>
                </a:lnTo>
                <a:lnTo>
                  <a:pt x="391" y="566"/>
                </a:lnTo>
                <a:lnTo>
                  <a:pt x="391" y="566"/>
                </a:lnTo>
                <a:lnTo>
                  <a:pt x="432" y="534"/>
                </a:lnTo>
                <a:lnTo>
                  <a:pt x="474" y="502"/>
                </a:lnTo>
                <a:lnTo>
                  <a:pt x="521" y="468"/>
                </a:lnTo>
                <a:lnTo>
                  <a:pt x="538" y="457"/>
                </a:lnTo>
                <a:lnTo>
                  <a:pt x="565" y="432"/>
                </a:lnTo>
                <a:lnTo>
                  <a:pt x="588" y="432"/>
                </a:lnTo>
                <a:lnTo>
                  <a:pt x="626" y="425"/>
                </a:lnTo>
                <a:lnTo>
                  <a:pt x="658" y="393"/>
                </a:lnTo>
                <a:lnTo>
                  <a:pt x="658" y="393"/>
                </a:lnTo>
                <a:lnTo>
                  <a:pt x="656" y="367"/>
                </a:lnTo>
                <a:lnTo>
                  <a:pt x="652" y="343"/>
                </a:lnTo>
                <a:lnTo>
                  <a:pt x="646" y="323"/>
                </a:lnTo>
                <a:lnTo>
                  <a:pt x="640" y="305"/>
                </a:lnTo>
                <a:lnTo>
                  <a:pt x="633" y="292"/>
                </a:lnTo>
                <a:lnTo>
                  <a:pt x="627" y="282"/>
                </a:lnTo>
                <a:lnTo>
                  <a:pt x="621" y="273"/>
                </a:lnTo>
                <a:lnTo>
                  <a:pt x="621" y="273"/>
                </a:lnTo>
                <a:close/>
              </a:path>
            </a:pathLst>
          </a:custGeom>
          <a:solidFill>
            <a:schemeClr val="accent6">
              <a:lumMod val="20000"/>
              <a:lumOff val="80000"/>
            </a:schemeClr>
          </a:solidFill>
          <a:ln w="38100">
            <a:solidFill>
              <a:schemeClr val="bg1"/>
            </a:solidFill>
            <a:prstDash val="solid"/>
            <a:round/>
          </a:ln>
          <a:effectLst>
            <a:outerShdw dist="53882" dir="2700000"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8" name="Freeform 9"/>
          <p:cNvSpPr/>
          <p:nvPr/>
        </p:nvSpPr>
        <p:spPr bwMode="auto">
          <a:xfrm>
            <a:off x="3965575" y="2100263"/>
            <a:ext cx="550863" cy="468312"/>
          </a:xfrm>
          <a:custGeom>
            <a:avLst/>
            <a:gdLst/>
            <a:ahLst/>
            <a:cxnLst>
              <a:cxn ang="0">
                <a:pos x="467" y="71"/>
              </a:cxn>
              <a:cxn ang="0">
                <a:pos x="451" y="51"/>
              </a:cxn>
              <a:cxn ang="0">
                <a:pos x="391" y="14"/>
              </a:cxn>
              <a:cxn ang="0">
                <a:pos x="355" y="11"/>
              </a:cxn>
              <a:cxn ang="0">
                <a:pos x="341" y="35"/>
              </a:cxn>
              <a:cxn ang="0">
                <a:pos x="317" y="51"/>
              </a:cxn>
              <a:cxn ang="0">
                <a:pos x="283" y="54"/>
              </a:cxn>
              <a:cxn ang="0">
                <a:pos x="269" y="45"/>
              </a:cxn>
              <a:cxn ang="0">
                <a:pos x="245" y="42"/>
              </a:cxn>
              <a:cxn ang="0">
                <a:pos x="213" y="56"/>
              </a:cxn>
              <a:cxn ang="0">
                <a:pos x="196" y="71"/>
              </a:cxn>
              <a:cxn ang="0">
                <a:pos x="164" y="83"/>
              </a:cxn>
              <a:cxn ang="0">
                <a:pos x="136" y="109"/>
              </a:cxn>
              <a:cxn ang="0">
                <a:pos x="128" y="123"/>
              </a:cxn>
              <a:cxn ang="0">
                <a:pos x="110" y="154"/>
              </a:cxn>
              <a:cxn ang="0">
                <a:pos x="100" y="157"/>
              </a:cxn>
              <a:cxn ang="0">
                <a:pos x="90" y="145"/>
              </a:cxn>
              <a:cxn ang="0">
                <a:pos x="56" y="112"/>
              </a:cxn>
              <a:cxn ang="0">
                <a:pos x="43" y="109"/>
              </a:cxn>
              <a:cxn ang="0">
                <a:pos x="27" y="116"/>
              </a:cxn>
              <a:cxn ang="0">
                <a:pos x="18" y="134"/>
              </a:cxn>
              <a:cxn ang="0">
                <a:pos x="20" y="158"/>
              </a:cxn>
              <a:cxn ang="0">
                <a:pos x="21" y="189"/>
              </a:cxn>
              <a:cxn ang="0">
                <a:pos x="11" y="215"/>
              </a:cxn>
              <a:cxn ang="0">
                <a:pos x="4" y="221"/>
              </a:cxn>
              <a:cxn ang="0">
                <a:pos x="0" y="243"/>
              </a:cxn>
              <a:cxn ang="0">
                <a:pos x="14" y="279"/>
              </a:cxn>
              <a:cxn ang="0">
                <a:pos x="56" y="327"/>
              </a:cxn>
              <a:cxn ang="0">
                <a:pos x="78" y="312"/>
              </a:cxn>
              <a:cxn ang="0">
                <a:pos x="122" y="299"/>
              </a:cxn>
              <a:cxn ang="0">
                <a:pos x="157" y="292"/>
              </a:cxn>
              <a:cxn ang="0">
                <a:pos x="206" y="294"/>
              </a:cxn>
              <a:cxn ang="0">
                <a:pos x="222" y="304"/>
              </a:cxn>
              <a:cxn ang="0">
                <a:pos x="226" y="328"/>
              </a:cxn>
              <a:cxn ang="0">
                <a:pos x="219" y="349"/>
              </a:cxn>
              <a:cxn ang="0">
                <a:pos x="212" y="356"/>
              </a:cxn>
              <a:cxn ang="0">
                <a:pos x="186" y="366"/>
              </a:cxn>
              <a:cxn ang="0">
                <a:pos x="162" y="391"/>
              </a:cxn>
              <a:cxn ang="0">
                <a:pos x="161" y="400"/>
              </a:cxn>
              <a:cxn ang="0">
                <a:pos x="173" y="426"/>
              </a:cxn>
              <a:cxn ang="0">
                <a:pos x="189" y="440"/>
              </a:cxn>
              <a:cxn ang="0">
                <a:pos x="194" y="471"/>
              </a:cxn>
              <a:cxn ang="0">
                <a:pos x="208" y="472"/>
              </a:cxn>
              <a:cxn ang="0">
                <a:pos x="237" y="436"/>
              </a:cxn>
              <a:cxn ang="0">
                <a:pos x="304" y="360"/>
              </a:cxn>
              <a:cxn ang="0">
                <a:pos x="320" y="360"/>
              </a:cxn>
              <a:cxn ang="0">
                <a:pos x="355" y="363"/>
              </a:cxn>
              <a:cxn ang="0">
                <a:pos x="379" y="359"/>
              </a:cxn>
              <a:cxn ang="0">
                <a:pos x="416" y="324"/>
              </a:cxn>
              <a:cxn ang="0">
                <a:pos x="436" y="324"/>
              </a:cxn>
              <a:cxn ang="0">
                <a:pos x="471" y="317"/>
              </a:cxn>
              <a:cxn ang="0">
                <a:pos x="494" y="294"/>
              </a:cxn>
              <a:cxn ang="0">
                <a:pos x="532" y="227"/>
              </a:cxn>
              <a:cxn ang="0">
                <a:pos x="551" y="202"/>
              </a:cxn>
            </a:cxnLst>
            <a:rect l="0" t="0" r="r" b="b"/>
            <a:pathLst>
              <a:path w="565" h="474">
                <a:moveTo>
                  <a:pt x="484" y="106"/>
                </a:moveTo>
                <a:lnTo>
                  <a:pt x="467" y="71"/>
                </a:lnTo>
                <a:lnTo>
                  <a:pt x="467" y="71"/>
                </a:lnTo>
                <a:lnTo>
                  <a:pt x="464" y="67"/>
                </a:lnTo>
                <a:lnTo>
                  <a:pt x="459" y="59"/>
                </a:lnTo>
                <a:lnTo>
                  <a:pt x="451" y="51"/>
                </a:lnTo>
                <a:lnTo>
                  <a:pt x="437" y="40"/>
                </a:lnTo>
                <a:lnTo>
                  <a:pt x="419" y="29"/>
                </a:lnTo>
                <a:lnTo>
                  <a:pt x="391" y="14"/>
                </a:lnTo>
                <a:lnTo>
                  <a:pt x="357" y="0"/>
                </a:lnTo>
                <a:lnTo>
                  <a:pt x="357" y="0"/>
                </a:lnTo>
                <a:lnTo>
                  <a:pt x="355" y="11"/>
                </a:lnTo>
                <a:lnTo>
                  <a:pt x="352" y="20"/>
                </a:lnTo>
                <a:lnTo>
                  <a:pt x="347" y="29"/>
                </a:lnTo>
                <a:lnTo>
                  <a:pt x="341" y="35"/>
                </a:lnTo>
                <a:lnTo>
                  <a:pt x="337" y="40"/>
                </a:lnTo>
                <a:lnTo>
                  <a:pt x="330" y="45"/>
                </a:lnTo>
                <a:lnTo>
                  <a:pt x="317" y="51"/>
                </a:lnTo>
                <a:lnTo>
                  <a:pt x="305" y="54"/>
                </a:lnTo>
                <a:lnTo>
                  <a:pt x="293" y="55"/>
                </a:lnTo>
                <a:lnTo>
                  <a:pt x="283" y="54"/>
                </a:lnTo>
                <a:lnTo>
                  <a:pt x="283" y="54"/>
                </a:lnTo>
                <a:lnTo>
                  <a:pt x="276" y="48"/>
                </a:lnTo>
                <a:lnTo>
                  <a:pt x="269" y="45"/>
                </a:lnTo>
                <a:lnTo>
                  <a:pt x="260" y="42"/>
                </a:lnTo>
                <a:lnTo>
                  <a:pt x="253" y="42"/>
                </a:lnTo>
                <a:lnTo>
                  <a:pt x="245" y="42"/>
                </a:lnTo>
                <a:lnTo>
                  <a:pt x="238" y="43"/>
                </a:lnTo>
                <a:lnTo>
                  <a:pt x="225" y="49"/>
                </a:lnTo>
                <a:lnTo>
                  <a:pt x="213" y="56"/>
                </a:lnTo>
                <a:lnTo>
                  <a:pt x="205" y="64"/>
                </a:lnTo>
                <a:lnTo>
                  <a:pt x="196" y="71"/>
                </a:lnTo>
                <a:lnTo>
                  <a:pt x="196" y="71"/>
                </a:lnTo>
                <a:lnTo>
                  <a:pt x="187" y="74"/>
                </a:lnTo>
                <a:lnTo>
                  <a:pt x="178" y="75"/>
                </a:lnTo>
                <a:lnTo>
                  <a:pt x="164" y="83"/>
                </a:lnTo>
                <a:lnTo>
                  <a:pt x="152" y="91"/>
                </a:lnTo>
                <a:lnTo>
                  <a:pt x="142" y="100"/>
                </a:lnTo>
                <a:lnTo>
                  <a:pt x="136" y="109"/>
                </a:lnTo>
                <a:lnTo>
                  <a:pt x="130" y="116"/>
                </a:lnTo>
                <a:lnTo>
                  <a:pt x="128" y="123"/>
                </a:lnTo>
                <a:lnTo>
                  <a:pt x="128" y="123"/>
                </a:lnTo>
                <a:lnTo>
                  <a:pt x="122" y="138"/>
                </a:lnTo>
                <a:lnTo>
                  <a:pt x="116" y="148"/>
                </a:lnTo>
                <a:lnTo>
                  <a:pt x="110" y="154"/>
                </a:lnTo>
                <a:lnTo>
                  <a:pt x="106" y="157"/>
                </a:lnTo>
                <a:lnTo>
                  <a:pt x="101" y="157"/>
                </a:lnTo>
                <a:lnTo>
                  <a:pt x="100" y="157"/>
                </a:lnTo>
                <a:lnTo>
                  <a:pt x="97" y="155"/>
                </a:lnTo>
                <a:lnTo>
                  <a:pt x="97" y="155"/>
                </a:lnTo>
                <a:lnTo>
                  <a:pt x="90" y="145"/>
                </a:lnTo>
                <a:lnTo>
                  <a:pt x="81" y="135"/>
                </a:lnTo>
                <a:lnTo>
                  <a:pt x="66" y="120"/>
                </a:lnTo>
                <a:lnTo>
                  <a:pt x="56" y="112"/>
                </a:lnTo>
                <a:lnTo>
                  <a:pt x="52" y="107"/>
                </a:lnTo>
                <a:lnTo>
                  <a:pt x="52" y="107"/>
                </a:lnTo>
                <a:lnTo>
                  <a:pt x="43" y="109"/>
                </a:lnTo>
                <a:lnTo>
                  <a:pt x="37" y="110"/>
                </a:lnTo>
                <a:lnTo>
                  <a:pt x="32" y="113"/>
                </a:lnTo>
                <a:lnTo>
                  <a:pt x="27" y="116"/>
                </a:lnTo>
                <a:lnTo>
                  <a:pt x="24" y="120"/>
                </a:lnTo>
                <a:lnTo>
                  <a:pt x="21" y="125"/>
                </a:lnTo>
                <a:lnTo>
                  <a:pt x="18" y="134"/>
                </a:lnTo>
                <a:lnTo>
                  <a:pt x="18" y="144"/>
                </a:lnTo>
                <a:lnTo>
                  <a:pt x="18" y="151"/>
                </a:lnTo>
                <a:lnTo>
                  <a:pt x="20" y="158"/>
                </a:lnTo>
                <a:lnTo>
                  <a:pt x="20" y="158"/>
                </a:lnTo>
                <a:lnTo>
                  <a:pt x="23" y="176"/>
                </a:lnTo>
                <a:lnTo>
                  <a:pt x="21" y="189"/>
                </a:lnTo>
                <a:lnTo>
                  <a:pt x="20" y="200"/>
                </a:lnTo>
                <a:lnTo>
                  <a:pt x="16" y="208"/>
                </a:lnTo>
                <a:lnTo>
                  <a:pt x="11" y="215"/>
                </a:lnTo>
                <a:lnTo>
                  <a:pt x="8" y="218"/>
                </a:lnTo>
                <a:lnTo>
                  <a:pt x="4" y="221"/>
                </a:lnTo>
                <a:lnTo>
                  <a:pt x="4" y="221"/>
                </a:lnTo>
                <a:lnTo>
                  <a:pt x="1" y="228"/>
                </a:lnTo>
                <a:lnTo>
                  <a:pt x="0" y="235"/>
                </a:lnTo>
                <a:lnTo>
                  <a:pt x="0" y="243"/>
                </a:lnTo>
                <a:lnTo>
                  <a:pt x="1" y="250"/>
                </a:lnTo>
                <a:lnTo>
                  <a:pt x="7" y="264"/>
                </a:lnTo>
                <a:lnTo>
                  <a:pt x="14" y="279"/>
                </a:lnTo>
                <a:lnTo>
                  <a:pt x="24" y="292"/>
                </a:lnTo>
                <a:lnTo>
                  <a:pt x="34" y="305"/>
                </a:lnTo>
                <a:lnTo>
                  <a:pt x="56" y="327"/>
                </a:lnTo>
                <a:lnTo>
                  <a:pt x="56" y="327"/>
                </a:lnTo>
                <a:lnTo>
                  <a:pt x="66" y="320"/>
                </a:lnTo>
                <a:lnTo>
                  <a:pt x="78" y="312"/>
                </a:lnTo>
                <a:lnTo>
                  <a:pt x="90" y="308"/>
                </a:lnTo>
                <a:lnTo>
                  <a:pt x="101" y="304"/>
                </a:lnTo>
                <a:lnTo>
                  <a:pt x="122" y="299"/>
                </a:lnTo>
                <a:lnTo>
                  <a:pt x="129" y="298"/>
                </a:lnTo>
                <a:lnTo>
                  <a:pt x="129" y="298"/>
                </a:lnTo>
                <a:lnTo>
                  <a:pt x="157" y="292"/>
                </a:lnTo>
                <a:lnTo>
                  <a:pt x="178" y="291"/>
                </a:lnTo>
                <a:lnTo>
                  <a:pt x="194" y="291"/>
                </a:lnTo>
                <a:lnTo>
                  <a:pt x="206" y="294"/>
                </a:lnTo>
                <a:lnTo>
                  <a:pt x="215" y="296"/>
                </a:lnTo>
                <a:lnTo>
                  <a:pt x="219" y="299"/>
                </a:lnTo>
                <a:lnTo>
                  <a:pt x="222" y="304"/>
                </a:lnTo>
                <a:lnTo>
                  <a:pt x="222" y="304"/>
                </a:lnTo>
                <a:lnTo>
                  <a:pt x="226" y="317"/>
                </a:lnTo>
                <a:lnTo>
                  <a:pt x="226" y="328"/>
                </a:lnTo>
                <a:lnTo>
                  <a:pt x="226" y="337"/>
                </a:lnTo>
                <a:lnTo>
                  <a:pt x="224" y="344"/>
                </a:lnTo>
                <a:lnTo>
                  <a:pt x="219" y="349"/>
                </a:lnTo>
                <a:lnTo>
                  <a:pt x="216" y="353"/>
                </a:lnTo>
                <a:lnTo>
                  <a:pt x="212" y="356"/>
                </a:lnTo>
                <a:lnTo>
                  <a:pt x="212" y="356"/>
                </a:lnTo>
                <a:lnTo>
                  <a:pt x="203" y="358"/>
                </a:lnTo>
                <a:lnTo>
                  <a:pt x="194" y="362"/>
                </a:lnTo>
                <a:lnTo>
                  <a:pt x="186" y="366"/>
                </a:lnTo>
                <a:lnTo>
                  <a:pt x="177" y="374"/>
                </a:lnTo>
                <a:lnTo>
                  <a:pt x="167" y="385"/>
                </a:lnTo>
                <a:lnTo>
                  <a:pt x="162" y="391"/>
                </a:lnTo>
                <a:lnTo>
                  <a:pt x="162" y="391"/>
                </a:lnTo>
                <a:lnTo>
                  <a:pt x="161" y="395"/>
                </a:lnTo>
                <a:lnTo>
                  <a:pt x="161" y="400"/>
                </a:lnTo>
                <a:lnTo>
                  <a:pt x="162" y="410"/>
                </a:lnTo>
                <a:lnTo>
                  <a:pt x="167" y="417"/>
                </a:lnTo>
                <a:lnTo>
                  <a:pt x="173" y="426"/>
                </a:lnTo>
                <a:lnTo>
                  <a:pt x="183" y="436"/>
                </a:lnTo>
                <a:lnTo>
                  <a:pt x="189" y="440"/>
                </a:lnTo>
                <a:lnTo>
                  <a:pt x="189" y="440"/>
                </a:lnTo>
                <a:lnTo>
                  <a:pt x="190" y="455"/>
                </a:lnTo>
                <a:lnTo>
                  <a:pt x="192" y="465"/>
                </a:lnTo>
                <a:lnTo>
                  <a:pt x="194" y="471"/>
                </a:lnTo>
                <a:lnTo>
                  <a:pt x="199" y="472"/>
                </a:lnTo>
                <a:lnTo>
                  <a:pt x="203" y="474"/>
                </a:lnTo>
                <a:lnTo>
                  <a:pt x="208" y="472"/>
                </a:lnTo>
                <a:lnTo>
                  <a:pt x="210" y="470"/>
                </a:lnTo>
                <a:lnTo>
                  <a:pt x="210" y="470"/>
                </a:lnTo>
                <a:lnTo>
                  <a:pt x="237" y="436"/>
                </a:lnTo>
                <a:lnTo>
                  <a:pt x="257" y="410"/>
                </a:lnTo>
                <a:lnTo>
                  <a:pt x="288" y="376"/>
                </a:lnTo>
                <a:lnTo>
                  <a:pt x="304" y="360"/>
                </a:lnTo>
                <a:lnTo>
                  <a:pt x="308" y="358"/>
                </a:lnTo>
                <a:lnTo>
                  <a:pt x="308" y="358"/>
                </a:lnTo>
                <a:lnTo>
                  <a:pt x="320" y="360"/>
                </a:lnTo>
                <a:lnTo>
                  <a:pt x="331" y="363"/>
                </a:lnTo>
                <a:lnTo>
                  <a:pt x="343" y="363"/>
                </a:lnTo>
                <a:lnTo>
                  <a:pt x="355" y="363"/>
                </a:lnTo>
                <a:lnTo>
                  <a:pt x="372" y="360"/>
                </a:lnTo>
                <a:lnTo>
                  <a:pt x="379" y="359"/>
                </a:lnTo>
                <a:lnTo>
                  <a:pt x="379" y="359"/>
                </a:lnTo>
                <a:lnTo>
                  <a:pt x="392" y="349"/>
                </a:lnTo>
                <a:lnTo>
                  <a:pt x="404" y="337"/>
                </a:lnTo>
                <a:lnTo>
                  <a:pt x="416" y="324"/>
                </a:lnTo>
                <a:lnTo>
                  <a:pt x="416" y="324"/>
                </a:lnTo>
                <a:lnTo>
                  <a:pt x="426" y="326"/>
                </a:lnTo>
                <a:lnTo>
                  <a:pt x="436" y="324"/>
                </a:lnTo>
                <a:lnTo>
                  <a:pt x="453" y="321"/>
                </a:lnTo>
                <a:lnTo>
                  <a:pt x="471" y="317"/>
                </a:lnTo>
                <a:lnTo>
                  <a:pt x="471" y="317"/>
                </a:lnTo>
                <a:lnTo>
                  <a:pt x="477" y="314"/>
                </a:lnTo>
                <a:lnTo>
                  <a:pt x="483" y="308"/>
                </a:lnTo>
                <a:lnTo>
                  <a:pt x="494" y="294"/>
                </a:lnTo>
                <a:lnTo>
                  <a:pt x="506" y="278"/>
                </a:lnTo>
                <a:lnTo>
                  <a:pt x="516" y="259"/>
                </a:lnTo>
                <a:lnTo>
                  <a:pt x="532" y="227"/>
                </a:lnTo>
                <a:lnTo>
                  <a:pt x="538" y="212"/>
                </a:lnTo>
                <a:lnTo>
                  <a:pt x="538" y="212"/>
                </a:lnTo>
                <a:lnTo>
                  <a:pt x="551" y="202"/>
                </a:lnTo>
                <a:lnTo>
                  <a:pt x="565" y="189"/>
                </a:lnTo>
                <a:lnTo>
                  <a:pt x="484" y="106"/>
                </a:lnTo>
                <a:close/>
              </a:path>
            </a:pathLst>
          </a:custGeom>
          <a:solidFill>
            <a:schemeClr val="accent6">
              <a:lumMod val="20000"/>
              <a:lumOff val="80000"/>
            </a:schemeClr>
          </a:solidFill>
          <a:ln w="38100">
            <a:solidFill>
              <a:schemeClr val="bg1"/>
            </a:solidFill>
            <a:prstDash val="solid"/>
            <a:round/>
          </a:ln>
          <a:effectLst>
            <a:outerShdw dist="53882" dir="2700000"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9" name="Freeform 10"/>
          <p:cNvSpPr/>
          <p:nvPr/>
        </p:nvSpPr>
        <p:spPr bwMode="auto">
          <a:xfrm>
            <a:off x="3633788" y="2644775"/>
            <a:ext cx="628650" cy="373063"/>
          </a:xfrm>
          <a:custGeom>
            <a:avLst/>
            <a:gdLst/>
            <a:ahLst/>
            <a:cxnLst>
              <a:cxn ang="0">
                <a:pos x="160" y="38"/>
              </a:cxn>
              <a:cxn ang="0">
                <a:pos x="147" y="36"/>
              </a:cxn>
              <a:cxn ang="0">
                <a:pos x="116" y="54"/>
              </a:cxn>
              <a:cxn ang="0">
                <a:pos x="90" y="87"/>
              </a:cxn>
              <a:cxn ang="0">
                <a:pos x="68" y="105"/>
              </a:cxn>
              <a:cxn ang="0">
                <a:pos x="48" y="134"/>
              </a:cxn>
              <a:cxn ang="0">
                <a:pos x="40" y="169"/>
              </a:cxn>
              <a:cxn ang="0">
                <a:pos x="50" y="212"/>
              </a:cxn>
              <a:cxn ang="0">
                <a:pos x="62" y="220"/>
              </a:cxn>
              <a:cxn ang="0">
                <a:pos x="71" y="236"/>
              </a:cxn>
              <a:cxn ang="0">
                <a:pos x="68" y="249"/>
              </a:cxn>
              <a:cxn ang="0">
                <a:pos x="61" y="256"/>
              </a:cxn>
              <a:cxn ang="0">
                <a:pos x="17" y="272"/>
              </a:cxn>
              <a:cxn ang="0">
                <a:pos x="2" y="287"/>
              </a:cxn>
              <a:cxn ang="0">
                <a:pos x="2" y="305"/>
              </a:cxn>
              <a:cxn ang="0">
                <a:pos x="59" y="340"/>
              </a:cxn>
              <a:cxn ang="0">
                <a:pos x="101" y="375"/>
              </a:cxn>
              <a:cxn ang="0">
                <a:pos x="189" y="359"/>
              </a:cxn>
              <a:cxn ang="0">
                <a:pos x="257" y="365"/>
              </a:cxn>
              <a:cxn ang="0">
                <a:pos x="324" y="349"/>
              </a:cxn>
              <a:cxn ang="0">
                <a:pos x="334" y="317"/>
              </a:cxn>
              <a:cxn ang="0">
                <a:pos x="341" y="298"/>
              </a:cxn>
              <a:cxn ang="0">
                <a:pos x="353" y="289"/>
              </a:cxn>
              <a:cxn ang="0">
                <a:pos x="362" y="285"/>
              </a:cxn>
              <a:cxn ang="0">
                <a:pos x="443" y="208"/>
              </a:cxn>
              <a:cxn ang="0">
                <a:pos x="461" y="188"/>
              </a:cxn>
              <a:cxn ang="0">
                <a:pos x="504" y="160"/>
              </a:cxn>
              <a:cxn ang="0">
                <a:pos x="595" y="121"/>
              </a:cxn>
              <a:cxn ang="0">
                <a:pos x="613" y="119"/>
              </a:cxn>
              <a:cxn ang="0">
                <a:pos x="632" y="111"/>
              </a:cxn>
              <a:cxn ang="0">
                <a:pos x="643" y="92"/>
              </a:cxn>
              <a:cxn ang="0">
                <a:pos x="643" y="79"/>
              </a:cxn>
              <a:cxn ang="0">
                <a:pos x="603" y="54"/>
              </a:cxn>
              <a:cxn ang="0">
                <a:pos x="560" y="41"/>
              </a:cxn>
              <a:cxn ang="0">
                <a:pos x="485" y="35"/>
              </a:cxn>
              <a:cxn ang="0">
                <a:pos x="453" y="47"/>
              </a:cxn>
              <a:cxn ang="0">
                <a:pos x="420" y="70"/>
              </a:cxn>
              <a:cxn ang="0">
                <a:pos x="398" y="79"/>
              </a:cxn>
              <a:cxn ang="0">
                <a:pos x="378" y="79"/>
              </a:cxn>
              <a:cxn ang="0">
                <a:pos x="344" y="55"/>
              </a:cxn>
              <a:cxn ang="0">
                <a:pos x="327" y="33"/>
              </a:cxn>
              <a:cxn ang="0">
                <a:pos x="307" y="12"/>
              </a:cxn>
              <a:cxn ang="0">
                <a:pos x="298" y="12"/>
              </a:cxn>
              <a:cxn ang="0">
                <a:pos x="280" y="15"/>
              </a:cxn>
              <a:cxn ang="0">
                <a:pos x="254" y="6"/>
              </a:cxn>
              <a:cxn ang="0">
                <a:pos x="218" y="26"/>
              </a:cxn>
            </a:cxnLst>
            <a:rect l="0" t="0" r="r" b="b"/>
            <a:pathLst>
              <a:path w="644" h="378">
                <a:moveTo>
                  <a:pt x="218" y="26"/>
                </a:moveTo>
                <a:lnTo>
                  <a:pt x="193" y="39"/>
                </a:lnTo>
                <a:lnTo>
                  <a:pt x="160" y="38"/>
                </a:lnTo>
                <a:lnTo>
                  <a:pt x="160" y="38"/>
                </a:lnTo>
                <a:lnTo>
                  <a:pt x="154" y="36"/>
                </a:lnTo>
                <a:lnTo>
                  <a:pt x="147" y="36"/>
                </a:lnTo>
                <a:lnTo>
                  <a:pt x="138" y="39"/>
                </a:lnTo>
                <a:lnTo>
                  <a:pt x="128" y="45"/>
                </a:lnTo>
                <a:lnTo>
                  <a:pt x="116" y="54"/>
                </a:lnTo>
                <a:lnTo>
                  <a:pt x="103" y="68"/>
                </a:lnTo>
                <a:lnTo>
                  <a:pt x="90" y="87"/>
                </a:lnTo>
                <a:lnTo>
                  <a:pt x="90" y="87"/>
                </a:lnTo>
                <a:lnTo>
                  <a:pt x="87" y="90"/>
                </a:lnTo>
                <a:lnTo>
                  <a:pt x="78" y="95"/>
                </a:lnTo>
                <a:lnTo>
                  <a:pt x="68" y="105"/>
                </a:lnTo>
                <a:lnTo>
                  <a:pt x="56" y="118"/>
                </a:lnTo>
                <a:lnTo>
                  <a:pt x="52" y="125"/>
                </a:lnTo>
                <a:lnTo>
                  <a:pt x="48" y="134"/>
                </a:lnTo>
                <a:lnTo>
                  <a:pt x="43" y="144"/>
                </a:lnTo>
                <a:lnTo>
                  <a:pt x="42" y="156"/>
                </a:lnTo>
                <a:lnTo>
                  <a:pt x="40" y="169"/>
                </a:lnTo>
                <a:lnTo>
                  <a:pt x="42" y="182"/>
                </a:lnTo>
                <a:lnTo>
                  <a:pt x="45" y="196"/>
                </a:lnTo>
                <a:lnTo>
                  <a:pt x="50" y="212"/>
                </a:lnTo>
                <a:lnTo>
                  <a:pt x="50" y="212"/>
                </a:lnTo>
                <a:lnTo>
                  <a:pt x="56" y="215"/>
                </a:lnTo>
                <a:lnTo>
                  <a:pt x="62" y="220"/>
                </a:lnTo>
                <a:lnTo>
                  <a:pt x="66" y="225"/>
                </a:lnTo>
                <a:lnTo>
                  <a:pt x="71" y="233"/>
                </a:lnTo>
                <a:lnTo>
                  <a:pt x="71" y="236"/>
                </a:lnTo>
                <a:lnTo>
                  <a:pt x="71" y="240"/>
                </a:lnTo>
                <a:lnTo>
                  <a:pt x="71" y="244"/>
                </a:lnTo>
                <a:lnTo>
                  <a:pt x="68" y="249"/>
                </a:lnTo>
                <a:lnTo>
                  <a:pt x="65" y="252"/>
                </a:lnTo>
                <a:lnTo>
                  <a:pt x="61" y="256"/>
                </a:lnTo>
                <a:lnTo>
                  <a:pt x="61" y="256"/>
                </a:lnTo>
                <a:lnTo>
                  <a:pt x="46" y="260"/>
                </a:lnTo>
                <a:lnTo>
                  <a:pt x="32" y="265"/>
                </a:lnTo>
                <a:lnTo>
                  <a:pt x="17" y="272"/>
                </a:lnTo>
                <a:lnTo>
                  <a:pt x="11" y="276"/>
                </a:lnTo>
                <a:lnTo>
                  <a:pt x="5" y="281"/>
                </a:lnTo>
                <a:lnTo>
                  <a:pt x="2" y="287"/>
                </a:lnTo>
                <a:lnTo>
                  <a:pt x="0" y="292"/>
                </a:lnTo>
                <a:lnTo>
                  <a:pt x="1" y="298"/>
                </a:lnTo>
                <a:lnTo>
                  <a:pt x="2" y="305"/>
                </a:lnTo>
                <a:lnTo>
                  <a:pt x="8" y="313"/>
                </a:lnTo>
                <a:lnTo>
                  <a:pt x="18" y="320"/>
                </a:lnTo>
                <a:lnTo>
                  <a:pt x="59" y="340"/>
                </a:lnTo>
                <a:lnTo>
                  <a:pt x="66" y="367"/>
                </a:lnTo>
                <a:lnTo>
                  <a:pt x="80" y="378"/>
                </a:lnTo>
                <a:lnTo>
                  <a:pt x="101" y="375"/>
                </a:lnTo>
                <a:lnTo>
                  <a:pt x="123" y="355"/>
                </a:lnTo>
                <a:lnTo>
                  <a:pt x="154" y="349"/>
                </a:lnTo>
                <a:lnTo>
                  <a:pt x="189" y="359"/>
                </a:lnTo>
                <a:lnTo>
                  <a:pt x="216" y="372"/>
                </a:lnTo>
                <a:lnTo>
                  <a:pt x="241" y="369"/>
                </a:lnTo>
                <a:lnTo>
                  <a:pt x="257" y="365"/>
                </a:lnTo>
                <a:lnTo>
                  <a:pt x="288" y="372"/>
                </a:lnTo>
                <a:lnTo>
                  <a:pt x="298" y="367"/>
                </a:lnTo>
                <a:lnTo>
                  <a:pt x="324" y="349"/>
                </a:lnTo>
                <a:lnTo>
                  <a:pt x="336" y="326"/>
                </a:lnTo>
                <a:lnTo>
                  <a:pt x="336" y="326"/>
                </a:lnTo>
                <a:lnTo>
                  <a:pt x="334" y="317"/>
                </a:lnTo>
                <a:lnTo>
                  <a:pt x="334" y="310"/>
                </a:lnTo>
                <a:lnTo>
                  <a:pt x="337" y="303"/>
                </a:lnTo>
                <a:lnTo>
                  <a:pt x="341" y="298"/>
                </a:lnTo>
                <a:lnTo>
                  <a:pt x="346" y="294"/>
                </a:lnTo>
                <a:lnTo>
                  <a:pt x="350" y="291"/>
                </a:lnTo>
                <a:lnTo>
                  <a:pt x="353" y="289"/>
                </a:lnTo>
                <a:lnTo>
                  <a:pt x="353" y="289"/>
                </a:lnTo>
                <a:lnTo>
                  <a:pt x="357" y="288"/>
                </a:lnTo>
                <a:lnTo>
                  <a:pt x="362" y="285"/>
                </a:lnTo>
                <a:lnTo>
                  <a:pt x="376" y="275"/>
                </a:lnTo>
                <a:lnTo>
                  <a:pt x="411" y="241"/>
                </a:lnTo>
                <a:lnTo>
                  <a:pt x="443" y="208"/>
                </a:lnTo>
                <a:lnTo>
                  <a:pt x="458" y="192"/>
                </a:lnTo>
                <a:lnTo>
                  <a:pt x="458" y="192"/>
                </a:lnTo>
                <a:lnTo>
                  <a:pt x="461" y="188"/>
                </a:lnTo>
                <a:lnTo>
                  <a:pt x="465" y="183"/>
                </a:lnTo>
                <a:lnTo>
                  <a:pt x="483" y="172"/>
                </a:lnTo>
                <a:lnTo>
                  <a:pt x="504" y="160"/>
                </a:lnTo>
                <a:lnTo>
                  <a:pt x="529" y="148"/>
                </a:lnTo>
                <a:lnTo>
                  <a:pt x="574" y="129"/>
                </a:lnTo>
                <a:lnTo>
                  <a:pt x="595" y="121"/>
                </a:lnTo>
                <a:lnTo>
                  <a:pt x="595" y="121"/>
                </a:lnTo>
                <a:lnTo>
                  <a:pt x="605" y="121"/>
                </a:lnTo>
                <a:lnTo>
                  <a:pt x="613" y="119"/>
                </a:lnTo>
                <a:lnTo>
                  <a:pt x="621" y="116"/>
                </a:lnTo>
                <a:lnTo>
                  <a:pt x="627" y="115"/>
                </a:lnTo>
                <a:lnTo>
                  <a:pt x="632" y="111"/>
                </a:lnTo>
                <a:lnTo>
                  <a:pt x="635" y="108"/>
                </a:lnTo>
                <a:lnTo>
                  <a:pt x="641" y="99"/>
                </a:lnTo>
                <a:lnTo>
                  <a:pt x="643" y="92"/>
                </a:lnTo>
                <a:lnTo>
                  <a:pt x="644" y="84"/>
                </a:lnTo>
                <a:lnTo>
                  <a:pt x="643" y="79"/>
                </a:lnTo>
                <a:lnTo>
                  <a:pt x="643" y="79"/>
                </a:lnTo>
                <a:lnTo>
                  <a:pt x="631" y="68"/>
                </a:lnTo>
                <a:lnTo>
                  <a:pt x="618" y="60"/>
                </a:lnTo>
                <a:lnTo>
                  <a:pt x="603" y="54"/>
                </a:lnTo>
                <a:lnTo>
                  <a:pt x="590" y="48"/>
                </a:lnTo>
                <a:lnTo>
                  <a:pt x="576" y="44"/>
                </a:lnTo>
                <a:lnTo>
                  <a:pt x="560" y="41"/>
                </a:lnTo>
                <a:lnTo>
                  <a:pt x="532" y="36"/>
                </a:lnTo>
                <a:lnTo>
                  <a:pt x="506" y="35"/>
                </a:lnTo>
                <a:lnTo>
                  <a:pt x="485" y="35"/>
                </a:lnTo>
                <a:lnTo>
                  <a:pt x="467" y="35"/>
                </a:lnTo>
                <a:lnTo>
                  <a:pt x="467" y="35"/>
                </a:lnTo>
                <a:lnTo>
                  <a:pt x="453" y="47"/>
                </a:lnTo>
                <a:lnTo>
                  <a:pt x="442" y="57"/>
                </a:lnTo>
                <a:lnTo>
                  <a:pt x="430" y="64"/>
                </a:lnTo>
                <a:lnTo>
                  <a:pt x="420" y="70"/>
                </a:lnTo>
                <a:lnTo>
                  <a:pt x="404" y="76"/>
                </a:lnTo>
                <a:lnTo>
                  <a:pt x="398" y="79"/>
                </a:lnTo>
                <a:lnTo>
                  <a:pt x="398" y="79"/>
                </a:lnTo>
                <a:lnTo>
                  <a:pt x="394" y="80"/>
                </a:lnTo>
                <a:lnTo>
                  <a:pt x="388" y="80"/>
                </a:lnTo>
                <a:lnTo>
                  <a:pt x="378" y="79"/>
                </a:lnTo>
                <a:lnTo>
                  <a:pt x="368" y="74"/>
                </a:lnTo>
                <a:lnTo>
                  <a:pt x="359" y="68"/>
                </a:lnTo>
                <a:lnTo>
                  <a:pt x="344" y="55"/>
                </a:lnTo>
                <a:lnTo>
                  <a:pt x="339" y="49"/>
                </a:lnTo>
                <a:lnTo>
                  <a:pt x="339" y="49"/>
                </a:lnTo>
                <a:lnTo>
                  <a:pt x="327" y="33"/>
                </a:lnTo>
                <a:lnTo>
                  <a:pt x="318" y="22"/>
                </a:lnTo>
                <a:lnTo>
                  <a:pt x="311" y="16"/>
                </a:lnTo>
                <a:lnTo>
                  <a:pt x="307" y="12"/>
                </a:lnTo>
                <a:lnTo>
                  <a:pt x="302" y="10"/>
                </a:lnTo>
                <a:lnTo>
                  <a:pt x="299" y="12"/>
                </a:lnTo>
                <a:lnTo>
                  <a:pt x="298" y="12"/>
                </a:lnTo>
                <a:lnTo>
                  <a:pt x="298" y="12"/>
                </a:lnTo>
                <a:lnTo>
                  <a:pt x="288" y="15"/>
                </a:lnTo>
                <a:lnTo>
                  <a:pt x="280" y="15"/>
                </a:lnTo>
                <a:lnTo>
                  <a:pt x="272" y="13"/>
                </a:lnTo>
                <a:lnTo>
                  <a:pt x="264" y="12"/>
                </a:lnTo>
                <a:lnTo>
                  <a:pt x="254" y="6"/>
                </a:lnTo>
                <a:lnTo>
                  <a:pt x="245" y="0"/>
                </a:lnTo>
                <a:lnTo>
                  <a:pt x="241" y="9"/>
                </a:lnTo>
                <a:lnTo>
                  <a:pt x="218" y="26"/>
                </a:lnTo>
                <a:close/>
              </a:path>
            </a:pathLst>
          </a:custGeom>
          <a:solidFill>
            <a:schemeClr val="accent6">
              <a:lumMod val="20000"/>
              <a:lumOff val="80000"/>
            </a:schemeClr>
          </a:solidFill>
          <a:ln w="38100">
            <a:solidFill>
              <a:schemeClr val="bg1"/>
            </a:solidFill>
            <a:prstDash val="solid"/>
            <a:round/>
          </a:ln>
          <a:effectLst>
            <a:outerShdw dist="53882" dir="2700000"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0" name="Freeform 11"/>
          <p:cNvSpPr>
            <a:spLocks noChangeArrowheads="1"/>
          </p:cNvSpPr>
          <p:nvPr/>
        </p:nvSpPr>
        <p:spPr bwMode="auto">
          <a:xfrm>
            <a:off x="3529013" y="2176463"/>
            <a:ext cx="490537" cy="684212"/>
          </a:xfrm>
          <a:custGeom>
            <a:avLst/>
            <a:gdLst/>
            <a:ahLst/>
            <a:cxnLst>
              <a:cxn ang="0">
                <a:pos x="354" y="20"/>
              </a:cxn>
              <a:cxn ang="0">
                <a:pos x="342" y="9"/>
              </a:cxn>
              <a:cxn ang="0">
                <a:pos x="319" y="0"/>
              </a:cxn>
              <a:cxn ang="0">
                <a:pos x="302" y="4"/>
              </a:cxn>
              <a:cxn ang="0">
                <a:pos x="290" y="14"/>
              </a:cxn>
              <a:cxn ang="0">
                <a:pos x="270" y="43"/>
              </a:cxn>
              <a:cxn ang="0">
                <a:pos x="245" y="59"/>
              </a:cxn>
              <a:cxn ang="0">
                <a:pos x="221" y="61"/>
              </a:cxn>
              <a:cxn ang="0">
                <a:pos x="152" y="23"/>
              </a:cxn>
              <a:cxn ang="0">
                <a:pos x="115" y="14"/>
              </a:cxn>
              <a:cxn ang="0">
                <a:pos x="93" y="43"/>
              </a:cxn>
              <a:cxn ang="0">
                <a:pos x="79" y="83"/>
              </a:cxn>
              <a:cxn ang="0">
                <a:pos x="75" y="125"/>
              </a:cxn>
              <a:cxn ang="0">
                <a:pos x="63" y="234"/>
              </a:cxn>
              <a:cxn ang="0">
                <a:pos x="86" y="314"/>
              </a:cxn>
              <a:cxn ang="0">
                <a:pos x="47" y="355"/>
              </a:cxn>
              <a:cxn ang="0">
                <a:pos x="31" y="361"/>
              </a:cxn>
              <a:cxn ang="0">
                <a:pos x="21" y="374"/>
              </a:cxn>
              <a:cxn ang="0">
                <a:pos x="18" y="395"/>
              </a:cxn>
              <a:cxn ang="0">
                <a:pos x="28" y="430"/>
              </a:cxn>
              <a:cxn ang="0">
                <a:pos x="51" y="515"/>
              </a:cxn>
              <a:cxn ang="0">
                <a:pos x="37" y="532"/>
              </a:cxn>
              <a:cxn ang="0">
                <a:pos x="15" y="554"/>
              </a:cxn>
              <a:cxn ang="0">
                <a:pos x="2" y="583"/>
              </a:cxn>
              <a:cxn ang="0">
                <a:pos x="28" y="649"/>
              </a:cxn>
              <a:cxn ang="0">
                <a:pos x="111" y="694"/>
              </a:cxn>
              <a:cxn ang="0">
                <a:pos x="163" y="689"/>
              </a:cxn>
              <a:cxn ang="0">
                <a:pos x="152" y="670"/>
              </a:cxn>
              <a:cxn ang="0">
                <a:pos x="149" y="630"/>
              </a:cxn>
              <a:cxn ang="0">
                <a:pos x="159" y="599"/>
              </a:cxn>
              <a:cxn ang="0">
                <a:pos x="185" y="569"/>
              </a:cxn>
              <a:cxn ang="0">
                <a:pos x="197" y="561"/>
              </a:cxn>
              <a:cxn ang="0">
                <a:pos x="235" y="519"/>
              </a:cxn>
              <a:cxn ang="0">
                <a:pos x="261" y="510"/>
              </a:cxn>
              <a:cxn ang="0">
                <a:pos x="325" y="500"/>
              </a:cxn>
              <a:cxn ang="0">
                <a:pos x="352" y="474"/>
              </a:cxn>
              <a:cxn ang="0">
                <a:pos x="347" y="465"/>
              </a:cxn>
              <a:cxn ang="0">
                <a:pos x="344" y="443"/>
              </a:cxn>
              <a:cxn ang="0">
                <a:pos x="363" y="395"/>
              </a:cxn>
              <a:cxn ang="0">
                <a:pos x="414" y="369"/>
              </a:cxn>
              <a:cxn ang="0">
                <a:pos x="460" y="353"/>
              </a:cxn>
              <a:cxn ang="0">
                <a:pos x="483" y="346"/>
              </a:cxn>
              <a:cxn ang="0">
                <a:pos x="496" y="336"/>
              </a:cxn>
              <a:cxn ang="0">
                <a:pos x="498" y="317"/>
              </a:cxn>
              <a:cxn ang="0">
                <a:pos x="488" y="286"/>
              </a:cxn>
              <a:cxn ang="0">
                <a:pos x="491" y="266"/>
              </a:cxn>
              <a:cxn ang="0">
                <a:pos x="502" y="250"/>
              </a:cxn>
              <a:cxn ang="0">
                <a:pos x="460" y="202"/>
              </a:cxn>
              <a:cxn ang="0">
                <a:pos x="446" y="166"/>
              </a:cxn>
              <a:cxn ang="0">
                <a:pos x="450" y="144"/>
              </a:cxn>
              <a:cxn ang="0">
                <a:pos x="456" y="139"/>
              </a:cxn>
              <a:cxn ang="0">
                <a:pos x="419" y="112"/>
              </a:cxn>
            </a:cxnLst>
            <a:rect l="0" t="0" r="r" b="b"/>
            <a:pathLst>
              <a:path w="502" h="694">
                <a:moveTo>
                  <a:pt x="419" y="112"/>
                </a:moveTo>
                <a:lnTo>
                  <a:pt x="373" y="55"/>
                </a:lnTo>
                <a:lnTo>
                  <a:pt x="354" y="20"/>
                </a:lnTo>
                <a:lnTo>
                  <a:pt x="348" y="14"/>
                </a:lnTo>
                <a:lnTo>
                  <a:pt x="342" y="9"/>
                </a:lnTo>
                <a:lnTo>
                  <a:pt x="334" y="4"/>
                </a:lnTo>
                <a:lnTo>
                  <a:pt x="325" y="1"/>
                </a:lnTo>
                <a:lnTo>
                  <a:pt x="319" y="0"/>
                </a:lnTo>
                <a:lnTo>
                  <a:pt x="313" y="0"/>
                </a:lnTo>
                <a:lnTo>
                  <a:pt x="307" y="1"/>
                </a:lnTo>
                <a:lnTo>
                  <a:pt x="302" y="4"/>
                </a:lnTo>
                <a:lnTo>
                  <a:pt x="296" y="9"/>
                </a:lnTo>
                <a:lnTo>
                  <a:pt x="290" y="14"/>
                </a:lnTo>
                <a:lnTo>
                  <a:pt x="284" y="25"/>
                </a:lnTo>
                <a:lnTo>
                  <a:pt x="278" y="33"/>
                </a:lnTo>
                <a:lnTo>
                  <a:pt x="270" y="43"/>
                </a:lnTo>
                <a:lnTo>
                  <a:pt x="258" y="52"/>
                </a:lnTo>
                <a:lnTo>
                  <a:pt x="252" y="57"/>
                </a:lnTo>
                <a:lnTo>
                  <a:pt x="245" y="59"/>
                </a:lnTo>
                <a:lnTo>
                  <a:pt x="237" y="61"/>
                </a:lnTo>
                <a:lnTo>
                  <a:pt x="230" y="61"/>
                </a:lnTo>
                <a:lnTo>
                  <a:pt x="221" y="61"/>
                </a:lnTo>
                <a:lnTo>
                  <a:pt x="213" y="58"/>
                </a:lnTo>
                <a:lnTo>
                  <a:pt x="175" y="36"/>
                </a:lnTo>
                <a:lnTo>
                  <a:pt x="152" y="23"/>
                </a:lnTo>
                <a:lnTo>
                  <a:pt x="133" y="14"/>
                </a:lnTo>
                <a:lnTo>
                  <a:pt x="115" y="14"/>
                </a:lnTo>
                <a:lnTo>
                  <a:pt x="108" y="22"/>
                </a:lnTo>
                <a:lnTo>
                  <a:pt x="101" y="30"/>
                </a:lnTo>
                <a:lnTo>
                  <a:pt x="93" y="43"/>
                </a:lnTo>
                <a:lnTo>
                  <a:pt x="85" y="61"/>
                </a:lnTo>
                <a:lnTo>
                  <a:pt x="82" y="71"/>
                </a:lnTo>
                <a:lnTo>
                  <a:pt x="79" y="83"/>
                </a:lnTo>
                <a:lnTo>
                  <a:pt x="76" y="94"/>
                </a:lnTo>
                <a:lnTo>
                  <a:pt x="75" y="109"/>
                </a:lnTo>
                <a:lnTo>
                  <a:pt x="75" y="125"/>
                </a:lnTo>
                <a:lnTo>
                  <a:pt x="75" y="141"/>
                </a:lnTo>
                <a:lnTo>
                  <a:pt x="82" y="189"/>
                </a:lnTo>
                <a:lnTo>
                  <a:pt x="63" y="234"/>
                </a:lnTo>
                <a:lnTo>
                  <a:pt x="61" y="257"/>
                </a:lnTo>
                <a:lnTo>
                  <a:pt x="82" y="294"/>
                </a:lnTo>
                <a:lnTo>
                  <a:pt x="86" y="314"/>
                </a:lnTo>
                <a:lnTo>
                  <a:pt x="80" y="339"/>
                </a:lnTo>
                <a:lnTo>
                  <a:pt x="47" y="355"/>
                </a:lnTo>
                <a:lnTo>
                  <a:pt x="45" y="355"/>
                </a:lnTo>
                <a:lnTo>
                  <a:pt x="40" y="356"/>
                </a:lnTo>
                <a:lnTo>
                  <a:pt x="31" y="361"/>
                </a:lnTo>
                <a:lnTo>
                  <a:pt x="28" y="363"/>
                </a:lnTo>
                <a:lnTo>
                  <a:pt x="24" y="368"/>
                </a:lnTo>
                <a:lnTo>
                  <a:pt x="21" y="374"/>
                </a:lnTo>
                <a:lnTo>
                  <a:pt x="19" y="379"/>
                </a:lnTo>
                <a:lnTo>
                  <a:pt x="18" y="387"/>
                </a:lnTo>
                <a:lnTo>
                  <a:pt x="18" y="395"/>
                </a:lnTo>
                <a:lnTo>
                  <a:pt x="19" y="406"/>
                </a:lnTo>
                <a:lnTo>
                  <a:pt x="22" y="417"/>
                </a:lnTo>
                <a:lnTo>
                  <a:pt x="28" y="430"/>
                </a:lnTo>
                <a:lnTo>
                  <a:pt x="35" y="445"/>
                </a:lnTo>
                <a:lnTo>
                  <a:pt x="38" y="483"/>
                </a:lnTo>
                <a:lnTo>
                  <a:pt x="51" y="515"/>
                </a:lnTo>
                <a:lnTo>
                  <a:pt x="44" y="526"/>
                </a:lnTo>
                <a:lnTo>
                  <a:pt x="37" y="532"/>
                </a:lnTo>
                <a:lnTo>
                  <a:pt x="29" y="538"/>
                </a:lnTo>
                <a:lnTo>
                  <a:pt x="22" y="545"/>
                </a:lnTo>
                <a:lnTo>
                  <a:pt x="15" y="554"/>
                </a:lnTo>
                <a:lnTo>
                  <a:pt x="8" y="564"/>
                </a:lnTo>
                <a:lnTo>
                  <a:pt x="3" y="576"/>
                </a:lnTo>
                <a:lnTo>
                  <a:pt x="2" y="583"/>
                </a:lnTo>
                <a:lnTo>
                  <a:pt x="0" y="589"/>
                </a:lnTo>
                <a:lnTo>
                  <a:pt x="3" y="641"/>
                </a:lnTo>
                <a:lnTo>
                  <a:pt x="28" y="649"/>
                </a:lnTo>
                <a:lnTo>
                  <a:pt x="53" y="669"/>
                </a:lnTo>
                <a:lnTo>
                  <a:pt x="76" y="670"/>
                </a:lnTo>
                <a:lnTo>
                  <a:pt x="111" y="694"/>
                </a:lnTo>
                <a:lnTo>
                  <a:pt x="146" y="694"/>
                </a:lnTo>
                <a:lnTo>
                  <a:pt x="163" y="689"/>
                </a:lnTo>
                <a:lnTo>
                  <a:pt x="157" y="686"/>
                </a:lnTo>
                <a:lnTo>
                  <a:pt x="152" y="670"/>
                </a:lnTo>
                <a:lnTo>
                  <a:pt x="149" y="656"/>
                </a:lnTo>
                <a:lnTo>
                  <a:pt x="147" y="643"/>
                </a:lnTo>
                <a:lnTo>
                  <a:pt x="149" y="630"/>
                </a:lnTo>
                <a:lnTo>
                  <a:pt x="150" y="618"/>
                </a:lnTo>
                <a:lnTo>
                  <a:pt x="155" y="608"/>
                </a:lnTo>
                <a:lnTo>
                  <a:pt x="159" y="599"/>
                </a:lnTo>
                <a:lnTo>
                  <a:pt x="163" y="592"/>
                </a:lnTo>
                <a:lnTo>
                  <a:pt x="175" y="579"/>
                </a:lnTo>
                <a:lnTo>
                  <a:pt x="185" y="569"/>
                </a:lnTo>
                <a:lnTo>
                  <a:pt x="194" y="564"/>
                </a:lnTo>
                <a:lnTo>
                  <a:pt x="197" y="561"/>
                </a:lnTo>
                <a:lnTo>
                  <a:pt x="210" y="542"/>
                </a:lnTo>
                <a:lnTo>
                  <a:pt x="223" y="528"/>
                </a:lnTo>
                <a:lnTo>
                  <a:pt x="235" y="519"/>
                </a:lnTo>
                <a:lnTo>
                  <a:pt x="245" y="513"/>
                </a:lnTo>
                <a:lnTo>
                  <a:pt x="254" y="510"/>
                </a:lnTo>
                <a:lnTo>
                  <a:pt x="261" y="510"/>
                </a:lnTo>
                <a:lnTo>
                  <a:pt x="267" y="512"/>
                </a:lnTo>
                <a:lnTo>
                  <a:pt x="300" y="513"/>
                </a:lnTo>
                <a:lnTo>
                  <a:pt x="325" y="500"/>
                </a:lnTo>
                <a:lnTo>
                  <a:pt x="348" y="483"/>
                </a:lnTo>
                <a:lnTo>
                  <a:pt x="352" y="474"/>
                </a:lnTo>
                <a:lnTo>
                  <a:pt x="350" y="471"/>
                </a:lnTo>
                <a:lnTo>
                  <a:pt x="347" y="465"/>
                </a:lnTo>
                <a:lnTo>
                  <a:pt x="344" y="458"/>
                </a:lnTo>
                <a:lnTo>
                  <a:pt x="344" y="451"/>
                </a:lnTo>
                <a:lnTo>
                  <a:pt x="344" y="443"/>
                </a:lnTo>
                <a:lnTo>
                  <a:pt x="348" y="426"/>
                </a:lnTo>
                <a:lnTo>
                  <a:pt x="354" y="410"/>
                </a:lnTo>
                <a:lnTo>
                  <a:pt x="363" y="395"/>
                </a:lnTo>
                <a:lnTo>
                  <a:pt x="370" y="384"/>
                </a:lnTo>
                <a:lnTo>
                  <a:pt x="377" y="372"/>
                </a:lnTo>
                <a:lnTo>
                  <a:pt x="414" y="369"/>
                </a:lnTo>
                <a:lnTo>
                  <a:pt x="443" y="352"/>
                </a:lnTo>
                <a:lnTo>
                  <a:pt x="460" y="353"/>
                </a:lnTo>
                <a:lnTo>
                  <a:pt x="466" y="353"/>
                </a:lnTo>
                <a:lnTo>
                  <a:pt x="472" y="352"/>
                </a:lnTo>
                <a:lnTo>
                  <a:pt x="483" y="346"/>
                </a:lnTo>
                <a:lnTo>
                  <a:pt x="494" y="339"/>
                </a:lnTo>
                <a:lnTo>
                  <a:pt x="496" y="336"/>
                </a:lnTo>
                <a:lnTo>
                  <a:pt x="498" y="333"/>
                </a:lnTo>
                <a:lnTo>
                  <a:pt x="499" y="326"/>
                </a:lnTo>
                <a:lnTo>
                  <a:pt x="498" y="317"/>
                </a:lnTo>
                <a:lnTo>
                  <a:pt x="496" y="308"/>
                </a:lnTo>
                <a:lnTo>
                  <a:pt x="491" y="294"/>
                </a:lnTo>
                <a:lnTo>
                  <a:pt x="488" y="286"/>
                </a:lnTo>
                <a:lnTo>
                  <a:pt x="488" y="276"/>
                </a:lnTo>
                <a:lnTo>
                  <a:pt x="491" y="266"/>
                </a:lnTo>
                <a:lnTo>
                  <a:pt x="495" y="257"/>
                </a:lnTo>
                <a:lnTo>
                  <a:pt x="502" y="250"/>
                </a:lnTo>
                <a:lnTo>
                  <a:pt x="480" y="228"/>
                </a:lnTo>
                <a:lnTo>
                  <a:pt x="470" y="215"/>
                </a:lnTo>
                <a:lnTo>
                  <a:pt x="460" y="202"/>
                </a:lnTo>
                <a:lnTo>
                  <a:pt x="453" y="187"/>
                </a:lnTo>
                <a:lnTo>
                  <a:pt x="447" y="173"/>
                </a:lnTo>
                <a:lnTo>
                  <a:pt x="446" y="166"/>
                </a:lnTo>
                <a:lnTo>
                  <a:pt x="446" y="158"/>
                </a:lnTo>
                <a:lnTo>
                  <a:pt x="447" y="151"/>
                </a:lnTo>
                <a:lnTo>
                  <a:pt x="450" y="144"/>
                </a:lnTo>
                <a:lnTo>
                  <a:pt x="453" y="142"/>
                </a:lnTo>
                <a:lnTo>
                  <a:pt x="456" y="139"/>
                </a:lnTo>
                <a:lnTo>
                  <a:pt x="460" y="134"/>
                </a:lnTo>
                <a:lnTo>
                  <a:pt x="447" y="131"/>
                </a:lnTo>
                <a:lnTo>
                  <a:pt x="419" y="112"/>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1" name="Freeform 12"/>
          <p:cNvSpPr/>
          <p:nvPr/>
        </p:nvSpPr>
        <p:spPr bwMode="auto">
          <a:xfrm>
            <a:off x="3733800" y="2965450"/>
            <a:ext cx="460375" cy="468313"/>
          </a:xfrm>
          <a:custGeom>
            <a:avLst/>
            <a:gdLst/>
            <a:ahLst/>
            <a:cxnLst>
              <a:cxn ang="0">
                <a:pos x="27" y="78"/>
              </a:cxn>
              <a:cxn ang="0">
                <a:pos x="67" y="91"/>
              </a:cxn>
              <a:cxn ang="0">
                <a:pos x="132" y="125"/>
              </a:cxn>
              <a:cxn ang="0">
                <a:pos x="161" y="180"/>
              </a:cxn>
              <a:cxn ang="0">
                <a:pos x="190" y="243"/>
              </a:cxn>
              <a:cxn ang="0">
                <a:pos x="233" y="265"/>
              </a:cxn>
              <a:cxn ang="0">
                <a:pos x="231" y="283"/>
              </a:cxn>
              <a:cxn ang="0">
                <a:pos x="204" y="308"/>
              </a:cxn>
              <a:cxn ang="0">
                <a:pos x="195" y="320"/>
              </a:cxn>
              <a:cxn ang="0">
                <a:pos x="192" y="331"/>
              </a:cxn>
              <a:cxn ang="0">
                <a:pos x="193" y="342"/>
              </a:cxn>
              <a:cxn ang="0">
                <a:pos x="199" y="353"/>
              </a:cxn>
              <a:cxn ang="0">
                <a:pos x="212" y="366"/>
              </a:cxn>
              <a:cxn ang="0">
                <a:pos x="221" y="372"/>
              </a:cxn>
              <a:cxn ang="0">
                <a:pos x="236" y="375"/>
              </a:cxn>
              <a:cxn ang="0">
                <a:pos x="250" y="385"/>
              </a:cxn>
              <a:cxn ang="0">
                <a:pos x="257" y="395"/>
              </a:cxn>
              <a:cxn ang="0">
                <a:pos x="262" y="411"/>
              </a:cxn>
              <a:cxn ang="0">
                <a:pos x="265" y="433"/>
              </a:cxn>
              <a:cxn ang="0">
                <a:pos x="285" y="474"/>
              </a:cxn>
              <a:cxn ang="0">
                <a:pos x="324" y="457"/>
              </a:cxn>
              <a:cxn ang="0">
                <a:pos x="382" y="423"/>
              </a:cxn>
              <a:cxn ang="0">
                <a:pos x="438" y="458"/>
              </a:cxn>
              <a:cxn ang="0">
                <a:pos x="457" y="438"/>
              </a:cxn>
              <a:cxn ang="0">
                <a:pos x="470" y="423"/>
              </a:cxn>
              <a:cxn ang="0">
                <a:pos x="470" y="417"/>
              </a:cxn>
              <a:cxn ang="0">
                <a:pos x="461" y="406"/>
              </a:cxn>
              <a:cxn ang="0">
                <a:pos x="416" y="372"/>
              </a:cxn>
              <a:cxn ang="0">
                <a:pos x="458" y="365"/>
              </a:cxn>
              <a:cxn ang="0">
                <a:pos x="458" y="340"/>
              </a:cxn>
              <a:cxn ang="0">
                <a:pos x="460" y="340"/>
              </a:cxn>
              <a:cxn ang="0">
                <a:pos x="454" y="331"/>
              </a:cxn>
              <a:cxn ang="0">
                <a:pos x="439" y="311"/>
              </a:cxn>
              <a:cxn ang="0">
                <a:pos x="442" y="286"/>
              </a:cxn>
              <a:cxn ang="0">
                <a:pos x="438" y="270"/>
              </a:cxn>
              <a:cxn ang="0">
                <a:pos x="432" y="263"/>
              </a:cxn>
              <a:cxn ang="0">
                <a:pos x="429" y="260"/>
              </a:cxn>
              <a:cxn ang="0">
                <a:pos x="419" y="251"/>
              </a:cxn>
              <a:cxn ang="0">
                <a:pos x="404" y="249"/>
              </a:cxn>
              <a:cxn ang="0">
                <a:pos x="387" y="249"/>
              </a:cxn>
              <a:cxn ang="0">
                <a:pos x="381" y="225"/>
              </a:cxn>
              <a:cxn ang="0">
                <a:pos x="374" y="214"/>
              </a:cxn>
              <a:cxn ang="0">
                <a:pos x="371" y="199"/>
              </a:cxn>
              <a:cxn ang="0">
                <a:pos x="371" y="183"/>
              </a:cxn>
              <a:cxn ang="0">
                <a:pos x="368" y="170"/>
              </a:cxn>
              <a:cxn ang="0">
                <a:pos x="355" y="147"/>
              </a:cxn>
              <a:cxn ang="0">
                <a:pos x="333" y="121"/>
              </a:cxn>
              <a:cxn ang="0">
                <a:pos x="326" y="115"/>
              </a:cxn>
              <a:cxn ang="0">
                <a:pos x="308" y="93"/>
              </a:cxn>
              <a:cxn ang="0">
                <a:pos x="297" y="71"/>
              </a:cxn>
              <a:cxn ang="0">
                <a:pos x="289" y="49"/>
              </a:cxn>
              <a:cxn ang="0">
                <a:pos x="288" y="36"/>
              </a:cxn>
              <a:cxn ang="0">
                <a:pos x="279" y="19"/>
              </a:cxn>
              <a:cxn ang="0">
                <a:pos x="268" y="11"/>
              </a:cxn>
              <a:cxn ang="0">
                <a:pos x="259" y="9"/>
              </a:cxn>
              <a:cxn ang="0">
                <a:pos x="247" y="7"/>
              </a:cxn>
              <a:cxn ang="0">
                <a:pos x="233" y="0"/>
              </a:cxn>
              <a:cxn ang="0">
                <a:pos x="195" y="41"/>
              </a:cxn>
              <a:cxn ang="0">
                <a:pos x="154" y="39"/>
              </a:cxn>
              <a:cxn ang="0">
                <a:pos x="113" y="46"/>
              </a:cxn>
              <a:cxn ang="0">
                <a:pos x="51" y="23"/>
              </a:cxn>
              <a:cxn ang="0">
                <a:pos x="0" y="48"/>
              </a:cxn>
              <a:cxn ang="0">
                <a:pos x="20" y="74"/>
              </a:cxn>
            </a:cxnLst>
            <a:rect l="0" t="0" r="r" b="b"/>
            <a:pathLst>
              <a:path w="470" h="474">
                <a:moveTo>
                  <a:pt x="20" y="74"/>
                </a:moveTo>
                <a:lnTo>
                  <a:pt x="27" y="78"/>
                </a:lnTo>
                <a:lnTo>
                  <a:pt x="46" y="78"/>
                </a:lnTo>
                <a:lnTo>
                  <a:pt x="67" y="91"/>
                </a:lnTo>
                <a:lnTo>
                  <a:pt x="105" y="97"/>
                </a:lnTo>
                <a:lnTo>
                  <a:pt x="132" y="125"/>
                </a:lnTo>
                <a:lnTo>
                  <a:pt x="156" y="154"/>
                </a:lnTo>
                <a:lnTo>
                  <a:pt x="161" y="180"/>
                </a:lnTo>
                <a:lnTo>
                  <a:pt x="167" y="214"/>
                </a:lnTo>
                <a:lnTo>
                  <a:pt x="190" y="243"/>
                </a:lnTo>
                <a:lnTo>
                  <a:pt x="225" y="259"/>
                </a:lnTo>
                <a:lnTo>
                  <a:pt x="233" y="265"/>
                </a:lnTo>
                <a:lnTo>
                  <a:pt x="247" y="267"/>
                </a:lnTo>
                <a:lnTo>
                  <a:pt x="231" y="283"/>
                </a:lnTo>
                <a:lnTo>
                  <a:pt x="204" y="308"/>
                </a:lnTo>
                <a:lnTo>
                  <a:pt x="204" y="308"/>
                </a:lnTo>
                <a:lnTo>
                  <a:pt x="199" y="314"/>
                </a:lnTo>
                <a:lnTo>
                  <a:pt x="195" y="320"/>
                </a:lnTo>
                <a:lnTo>
                  <a:pt x="192" y="327"/>
                </a:lnTo>
                <a:lnTo>
                  <a:pt x="192" y="331"/>
                </a:lnTo>
                <a:lnTo>
                  <a:pt x="192" y="336"/>
                </a:lnTo>
                <a:lnTo>
                  <a:pt x="193" y="342"/>
                </a:lnTo>
                <a:lnTo>
                  <a:pt x="196" y="347"/>
                </a:lnTo>
                <a:lnTo>
                  <a:pt x="199" y="353"/>
                </a:lnTo>
                <a:lnTo>
                  <a:pt x="205" y="359"/>
                </a:lnTo>
                <a:lnTo>
                  <a:pt x="212" y="366"/>
                </a:lnTo>
                <a:lnTo>
                  <a:pt x="221" y="372"/>
                </a:lnTo>
                <a:lnTo>
                  <a:pt x="221" y="372"/>
                </a:lnTo>
                <a:lnTo>
                  <a:pt x="228" y="374"/>
                </a:lnTo>
                <a:lnTo>
                  <a:pt x="236" y="375"/>
                </a:lnTo>
                <a:lnTo>
                  <a:pt x="243" y="378"/>
                </a:lnTo>
                <a:lnTo>
                  <a:pt x="250" y="385"/>
                </a:lnTo>
                <a:lnTo>
                  <a:pt x="254" y="390"/>
                </a:lnTo>
                <a:lnTo>
                  <a:pt x="257" y="395"/>
                </a:lnTo>
                <a:lnTo>
                  <a:pt x="260" y="403"/>
                </a:lnTo>
                <a:lnTo>
                  <a:pt x="262" y="411"/>
                </a:lnTo>
                <a:lnTo>
                  <a:pt x="263" y="422"/>
                </a:lnTo>
                <a:lnTo>
                  <a:pt x="265" y="433"/>
                </a:lnTo>
                <a:lnTo>
                  <a:pt x="266" y="470"/>
                </a:lnTo>
                <a:lnTo>
                  <a:pt x="285" y="474"/>
                </a:lnTo>
                <a:lnTo>
                  <a:pt x="305" y="457"/>
                </a:lnTo>
                <a:lnTo>
                  <a:pt x="324" y="457"/>
                </a:lnTo>
                <a:lnTo>
                  <a:pt x="348" y="441"/>
                </a:lnTo>
                <a:lnTo>
                  <a:pt x="382" y="423"/>
                </a:lnTo>
                <a:lnTo>
                  <a:pt x="410" y="441"/>
                </a:lnTo>
                <a:lnTo>
                  <a:pt x="438" y="458"/>
                </a:lnTo>
                <a:lnTo>
                  <a:pt x="438" y="458"/>
                </a:lnTo>
                <a:lnTo>
                  <a:pt x="457" y="438"/>
                </a:lnTo>
                <a:lnTo>
                  <a:pt x="467" y="427"/>
                </a:lnTo>
                <a:lnTo>
                  <a:pt x="470" y="423"/>
                </a:lnTo>
                <a:lnTo>
                  <a:pt x="470" y="417"/>
                </a:lnTo>
                <a:lnTo>
                  <a:pt x="470" y="417"/>
                </a:lnTo>
                <a:lnTo>
                  <a:pt x="467" y="411"/>
                </a:lnTo>
                <a:lnTo>
                  <a:pt x="461" y="406"/>
                </a:lnTo>
                <a:lnTo>
                  <a:pt x="442" y="391"/>
                </a:lnTo>
                <a:lnTo>
                  <a:pt x="416" y="372"/>
                </a:lnTo>
                <a:lnTo>
                  <a:pt x="428" y="372"/>
                </a:lnTo>
                <a:lnTo>
                  <a:pt x="458" y="365"/>
                </a:lnTo>
                <a:lnTo>
                  <a:pt x="458" y="340"/>
                </a:lnTo>
                <a:lnTo>
                  <a:pt x="458" y="340"/>
                </a:lnTo>
                <a:lnTo>
                  <a:pt x="461" y="342"/>
                </a:lnTo>
                <a:lnTo>
                  <a:pt x="460" y="340"/>
                </a:lnTo>
                <a:lnTo>
                  <a:pt x="454" y="331"/>
                </a:lnTo>
                <a:lnTo>
                  <a:pt x="454" y="331"/>
                </a:lnTo>
                <a:lnTo>
                  <a:pt x="439" y="311"/>
                </a:lnTo>
                <a:lnTo>
                  <a:pt x="439" y="311"/>
                </a:lnTo>
                <a:lnTo>
                  <a:pt x="442" y="298"/>
                </a:lnTo>
                <a:lnTo>
                  <a:pt x="442" y="286"/>
                </a:lnTo>
                <a:lnTo>
                  <a:pt x="441" y="278"/>
                </a:lnTo>
                <a:lnTo>
                  <a:pt x="438" y="270"/>
                </a:lnTo>
                <a:lnTo>
                  <a:pt x="435" y="266"/>
                </a:lnTo>
                <a:lnTo>
                  <a:pt x="432" y="263"/>
                </a:lnTo>
                <a:lnTo>
                  <a:pt x="429" y="260"/>
                </a:lnTo>
                <a:lnTo>
                  <a:pt x="429" y="260"/>
                </a:lnTo>
                <a:lnTo>
                  <a:pt x="425" y="254"/>
                </a:lnTo>
                <a:lnTo>
                  <a:pt x="419" y="251"/>
                </a:lnTo>
                <a:lnTo>
                  <a:pt x="412" y="249"/>
                </a:lnTo>
                <a:lnTo>
                  <a:pt x="404" y="249"/>
                </a:lnTo>
                <a:lnTo>
                  <a:pt x="393" y="249"/>
                </a:lnTo>
                <a:lnTo>
                  <a:pt x="387" y="249"/>
                </a:lnTo>
                <a:lnTo>
                  <a:pt x="381" y="225"/>
                </a:lnTo>
                <a:lnTo>
                  <a:pt x="381" y="225"/>
                </a:lnTo>
                <a:lnTo>
                  <a:pt x="377" y="221"/>
                </a:lnTo>
                <a:lnTo>
                  <a:pt x="374" y="214"/>
                </a:lnTo>
                <a:lnTo>
                  <a:pt x="371" y="206"/>
                </a:lnTo>
                <a:lnTo>
                  <a:pt x="371" y="199"/>
                </a:lnTo>
                <a:lnTo>
                  <a:pt x="371" y="187"/>
                </a:lnTo>
                <a:lnTo>
                  <a:pt x="371" y="183"/>
                </a:lnTo>
                <a:lnTo>
                  <a:pt x="371" y="183"/>
                </a:lnTo>
                <a:lnTo>
                  <a:pt x="368" y="170"/>
                </a:lnTo>
                <a:lnTo>
                  <a:pt x="362" y="158"/>
                </a:lnTo>
                <a:lnTo>
                  <a:pt x="355" y="147"/>
                </a:lnTo>
                <a:lnTo>
                  <a:pt x="346" y="137"/>
                </a:lnTo>
                <a:lnTo>
                  <a:pt x="333" y="121"/>
                </a:lnTo>
                <a:lnTo>
                  <a:pt x="326" y="115"/>
                </a:lnTo>
                <a:lnTo>
                  <a:pt x="326" y="115"/>
                </a:lnTo>
                <a:lnTo>
                  <a:pt x="317" y="103"/>
                </a:lnTo>
                <a:lnTo>
                  <a:pt x="308" y="93"/>
                </a:lnTo>
                <a:lnTo>
                  <a:pt x="302" y="81"/>
                </a:lnTo>
                <a:lnTo>
                  <a:pt x="297" y="71"/>
                </a:lnTo>
                <a:lnTo>
                  <a:pt x="291" y="55"/>
                </a:lnTo>
                <a:lnTo>
                  <a:pt x="289" y="49"/>
                </a:lnTo>
                <a:lnTo>
                  <a:pt x="289" y="49"/>
                </a:lnTo>
                <a:lnTo>
                  <a:pt x="288" y="36"/>
                </a:lnTo>
                <a:lnTo>
                  <a:pt x="285" y="26"/>
                </a:lnTo>
                <a:lnTo>
                  <a:pt x="279" y="19"/>
                </a:lnTo>
                <a:lnTo>
                  <a:pt x="273" y="14"/>
                </a:lnTo>
                <a:lnTo>
                  <a:pt x="268" y="11"/>
                </a:lnTo>
                <a:lnTo>
                  <a:pt x="263" y="9"/>
                </a:lnTo>
                <a:lnTo>
                  <a:pt x="259" y="9"/>
                </a:lnTo>
                <a:lnTo>
                  <a:pt x="259" y="9"/>
                </a:lnTo>
                <a:lnTo>
                  <a:pt x="247" y="7"/>
                </a:lnTo>
                <a:lnTo>
                  <a:pt x="240" y="4"/>
                </a:lnTo>
                <a:lnTo>
                  <a:pt x="233" y="0"/>
                </a:lnTo>
                <a:lnTo>
                  <a:pt x="221" y="23"/>
                </a:lnTo>
                <a:lnTo>
                  <a:pt x="195" y="41"/>
                </a:lnTo>
                <a:lnTo>
                  <a:pt x="185" y="46"/>
                </a:lnTo>
                <a:lnTo>
                  <a:pt x="154" y="39"/>
                </a:lnTo>
                <a:lnTo>
                  <a:pt x="138" y="43"/>
                </a:lnTo>
                <a:lnTo>
                  <a:pt x="113" y="46"/>
                </a:lnTo>
                <a:lnTo>
                  <a:pt x="86" y="33"/>
                </a:lnTo>
                <a:lnTo>
                  <a:pt x="51" y="23"/>
                </a:lnTo>
                <a:lnTo>
                  <a:pt x="20" y="29"/>
                </a:lnTo>
                <a:lnTo>
                  <a:pt x="0" y="48"/>
                </a:lnTo>
                <a:lnTo>
                  <a:pt x="3" y="55"/>
                </a:lnTo>
                <a:lnTo>
                  <a:pt x="20" y="74"/>
                </a:lnTo>
                <a:close/>
              </a:path>
            </a:pathLst>
          </a:custGeom>
          <a:solidFill>
            <a:schemeClr val="accent6">
              <a:lumMod val="20000"/>
              <a:lumOff val="80000"/>
            </a:schemeClr>
          </a:solidFill>
          <a:ln w="38100">
            <a:solidFill>
              <a:schemeClr val="bg1"/>
            </a:solidFill>
            <a:prstDash val="solid"/>
            <a:round/>
          </a:ln>
          <a:effectLst>
            <a:outerShdw dist="56796" dir="1593903"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2" name="Freeform 13"/>
          <p:cNvSpPr/>
          <p:nvPr/>
        </p:nvSpPr>
        <p:spPr bwMode="auto">
          <a:xfrm>
            <a:off x="3919538" y="3384550"/>
            <a:ext cx="334962" cy="411163"/>
          </a:xfrm>
          <a:custGeom>
            <a:avLst/>
            <a:gdLst/>
            <a:ahLst/>
            <a:cxnLst>
              <a:cxn ang="0">
                <a:pos x="42" y="140"/>
              </a:cxn>
              <a:cxn ang="0">
                <a:pos x="25" y="163"/>
              </a:cxn>
              <a:cxn ang="0">
                <a:pos x="10" y="192"/>
              </a:cxn>
              <a:cxn ang="0">
                <a:pos x="0" y="227"/>
              </a:cxn>
              <a:cxn ang="0">
                <a:pos x="13" y="266"/>
              </a:cxn>
              <a:cxn ang="0">
                <a:pos x="17" y="326"/>
              </a:cxn>
              <a:cxn ang="0">
                <a:pos x="52" y="361"/>
              </a:cxn>
              <a:cxn ang="0">
                <a:pos x="52" y="368"/>
              </a:cxn>
              <a:cxn ang="0">
                <a:pos x="57" y="380"/>
              </a:cxn>
              <a:cxn ang="0">
                <a:pos x="67" y="396"/>
              </a:cxn>
              <a:cxn ang="0">
                <a:pos x="84" y="409"/>
              </a:cxn>
              <a:cxn ang="0">
                <a:pos x="99" y="415"/>
              </a:cxn>
              <a:cxn ang="0">
                <a:pos x="100" y="412"/>
              </a:cxn>
              <a:cxn ang="0">
                <a:pos x="119" y="400"/>
              </a:cxn>
              <a:cxn ang="0">
                <a:pos x="140" y="391"/>
              </a:cxn>
              <a:cxn ang="0">
                <a:pos x="156" y="394"/>
              </a:cxn>
              <a:cxn ang="0">
                <a:pos x="172" y="399"/>
              </a:cxn>
              <a:cxn ang="0">
                <a:pos x="198" y="416"/>
              </a:cxn>
              <a:cxn ang="0">
                <a:pos x="209" y="402"/>
              </a:cxn>
              <a:cxn ang="0">
                <a:pos x="228" y="371"/>
              </a:cxn>
              <a:cxn ang="0">
                <a:pos x="231" y="354"/>
              </a:cxn>
              <a:cxn ang="0">
                <a:pos x="241" y="326"/>
              </a:cxn>
              <a:cxn ang="0">
                <a:pos x="252" y="311"/>
              </a:cxn>
              <a:cxn ang="0">
                <a:pos x="259" y="303"/>
              </a:cxn>
              <a:cxn ang="0">
                <a:pos x="276" y="288"/>
              </a:cxn>
              <a:cxn ang="0">
                <a:pos x="295" y="265"/>
              </a:cxn>
              <a:cxn ang="0">
                <a:pos x="300" y="252"/>
              </a:cxn>
              <a:cxn ang="0">
                <a:pos x="298" y="244"/>
              </a:cxn>
              <a:cxn ang="0">
                <a:pos x="313" y="195"/>
              </a:cxn>
              <a:cxn ang="0">
                <a:pos x="320" y="192"/>
              </a:cxn>
              <a:cxn ang="0">
                <a:pos x="332" y="182"/>
              </a:cxn>
              <a:cxn ang="0">
                <a:pos x="339" y="170"/>
              </a:cxn>
              <a:cxn ang="0">
                <a:pos x="343" y="153"/>
              </a:cxn>
              <a:cxn ang="0">
                <a:pos x="340" y="131"/>
              </a:cxn>
              <a:cxn ang="0">
                <a:pos x="337" y="122"/>
              </a:cxn>
              <a:cxn ang="0">
                <a:pos x="327" y="112"/>
              </a:cxn>
              <a:cxn ang="0">
                <a:pos x="288" y="90"/>
              </a:cxn>
              <a:cxn ang="0">
                <a:pos x="243" y="41"/>
              </a:cxn>
              <a:cxn ang="0">
                <a:pos x="221" y="18"/>
              </a:cxn>
              <a:cxn ang="0">
                <a:pos x="159" y="18"/>
              </a:cxn>
              <a:cxn ang="0">
                <a:pos x="116" y="34"/>
              </a:cxn>
              <a:cxn ang="0">
                <a:pos x="86" y="48"/>
              </a:cxn>
              <a:cxn ang="0">
                <a:pos x="87" y="63"/>
              </a:cxn>
              <a:cxn ang="0">
                <a:pos x="86" y="84"/>
              </a:cxn>
              <a:cxn ang="0">
                <a:pos x="80" y="103"/>
              </a:cxn>
              <a:cxn ang="0">
                <a:pos x="68" y="122"/>
              </a:cxn>
              <a:cxn ang="0">
                <a:pos x="51" y="137"/>
              </a:cxn>
              <a:cxn ang="0">
                <a:pos x="42" y="140"/>
              </a:cxn>
            </a:cxnLst>
            <a:rect l="0" t="0" r="r" b="b"/>
            <a:pathLst>
              <a:path w="343" h="416">
                <a:moveTo>
                  <a:pt x="42" y="140"/>
                </a:moveTo>
                <a:lnTo>
                  <a:pt x="42" y="140"/>
                </a:lnTo>
                <a:lnTo>
                  <a:pt x="32" y="150"/>
                </a:lnTo>
                <a:lnTo>
                  <a:pt x="25" y="163"/>
                </a:lnTo>
                <a:lnTo>
                  <a:pt x="17" y="178"/>
                </a:lnTo>
                <a:lnTo>
                  <a:pt x="10" y="192"/>
                </a:lnTo>
                <a:lnTo>
                  <a:pt x="3" y="217"/>
                </a:lnTo>
                <a:lnTo>
                  <a:pt x="0" y="227"/>
                </a:lnTo>
                <a:lnTo>
                  <a:pt x="15" y="252"/>
                </a:lnTo>
                <a:lnTo>
                  <a:pt x="13" y="266"/>
                </a:lnTo>
                <a:lnTo>
                  <a:pt x="13" y="295"/>
                </a:lnTo>
                <a:lnTo>
                  <a:pt x="17" y="326"/>
                </a:lnTo>
                <a:lnTo>
                  <a:pt x="26" y="332"/>
                </a:lnTo>
                <a:lnTo>
                  <a:pt x="52" y="361"/>
                </a:lnTo>
                <a:lnTo>
                  <a:pt x="52" y="361"/>
                </a:lnTo>
                <a:lnTo>
                  <a:pt x="52" y="368"/>
                </a:lnTo>
                <a:lnTo>
                  <a:pt x="54" y="374"/>
                </a:lnTo>
                <a:lnTo>
                  <a:pt x="57" y="380"/>
                </a:lnTo>
                <a:lnTo>
                  <a:pt x="60" y="386"/>
                </a:lnTo>
                <a:lnTo>
                  <a:pt x="67" y="396"/>
                </a:lnTo>
                <a:lnTo>
                  <a:pt x="76" y="403"/>
                </a:lnTo>
                <a:lnTo>
                  <a:pt x="84" y="409"/>
                </a:lnTo>
                <a:lnTo>
                  <a:pt x="92" y="412"/>
                </a:lnTo>
                <a:lnTo>
                  <a:pt x="99" y="415"/>
                </a:lnTo>
                <a:lnTo>
                  <a:pt x="99" y="415"/>
                </a:lnTo>
                <a:lnTo>
                  <a:pt x="100" y="412"/>
                </a:lnTo>
                <a:lnTo>
                  <a:pt x="106" y="407"/>
                </a:lnTo>
                <a:lnTo>
                  <a:pt x="119" y="400"/>
                </a:lnTo>
                <a:lnTo>
                  <a:pt x="140" y="391"/>
                </a:lnTo>
                <a:lnTo>
                  <a:pt x="140" y="391"/>
                </a:lnTo>
                <a:lnTo>
                  <a:pt x="147" y="393"/>
                </a:lnTo>
                <a:lnTo>
                  <a:pt x="156" y="394"/>
                </a:lnTo>
                <a:lnTo>
                  <a:pt x="164" y="396"/>
                </a:lnTo>
                <a:lnTo>
                  <a:pt x="172" y="399"/>
                </a:lnTo>
                <a:lnTo>
                  <a:pt x="186" y="407"/>
                </a:lnTo>
                <a:lnTo>
                  <a:pt x="198" y="416"/>
                </a:lnTo>
                <a:lnTo>
                  <a:pt x="198" y="416"/>
                </a:lnTo>
                <a:lnTo>
                  <a:pt x="209" y="402"/>
                </a:lnTo>
                <a:lnTo>
                  <a:pt x="220" y="387"/>
                </a:lnTo>
                <a:lnTo>
                  <a:pt x="228" y="371"/>
                </a:lnTo>
                <a:lnTo>
                  <a:pt x="228" y="371"/>
                </a:lnTo>
                <a:lnTo>
                  <a:pt x="231" y="354"/>
                </a:lnTo>
                <a:lnTo>
                  <a:pt x="236" y="338"/>
                </a:lnTo>
                <a:lnTo>
                  <a:pt x="241" y="326"/>
                </a:lnTo>
                <a:lnTo>
                  <a:pt x="246" y="317"/>
                </a:lnTo>
                <a:lnTo>
                  <a:pt x="252" y="311"/>
                </a:lnTo>
                <a:lnTo>
                  <a:pt x="255" y="307"/>
                </a:lnTo>
                <a:lnTo>
                  <a:pt x="259" y="303"/>
                </a:lnTo>
                <a:lnTo>
                  <a:pt x="259" y="303"/>
                </a:lnTo>
                <a:lnTo>
                  <a:pt x="276" y="288"/>
                </a:lnTo>
                <a:lnTo>
                  <a:pt x="288" y="275"/>
                </a:lnTo>
                <a:lnTo>
                  <a:pt x="295" y="265"/>
                </a:lnTo>
                <a:lnTo>
                  <a:pt x="298" y="258"/>
                </a:lnTo>
                <a:lnTo>
                  <a:pt x="300" y="252"/>
                </a:lnTo>
                <a:lnTo>
                  <a:pt x="300" y="247"/>
                </a:lnTo>
                <a:lnTo>
                  <a:pt x="298" y="244"/>
                </a:lnTo>
                <a:lnTo>
                  <a:pt x="297" y="202"/>
                </a:lnTo>
                <a:lnTo>
                  <a:pt x="313" y="195"/>
                </a:lnTo>
                <a:lnTo>
                  <a:pt x="313" y="195"/>
                </a:lnTo>
                <a:lnTo>
                  <a:pt x="320" y="192"/>
                </a:lnTo>
                <a:lnTo>
                  <a:pt x="327" y="188"/>
                </a:lnTo>
                <a:lnTo>
                  <a:pt x="332" y="182"/>
                </a:lnTo>
                <a:lnTo>
                  <a:pt x="336" y="176"/>
                </a:lnTo>
                <a:lnTo>
                  <a:pt x="339" y="170"/>
                </a:lnTo>
                <a:lnTo>
                  <a:pt x="340" y="164"/>
                </a:lnTo>
                <a:lnTo>
                  <a:pt x="343" y="153"/>
                </a:lnTo>
                <a:lnTo>
                  <a:pt x="342" y="141"/>
                </a:lnTo>
                <a:lnTo>
                  <a:pt x="340" y="131"/>
                </a:lnTo>
                <a:lnTo>
                  <a:pt x="337" y="122"/>
                </a:lnTo>
                <a:lnTo>
                  <a:pt x="337" y="122"/>
                </a:lnTo>
                <a:lnTo>
                  <a:pt x="333" y="118"/>
                </a:lnTo>
                <a:lnTo>
                  <a:pt x="327" y="112"/>
                </a:lnTo>
                <a:lnTo>
                  <a:pt x="310" y="102"/>
                </a:lnTo>
                <a:lnTo>
                  <a:pt x="288" y="90"/>
                </a:lnTo>
                <a:lnTo>
                  <a:pt x="243" y="41"/>
                </a:lnTo>
                <a:lnTo>
                  <a:pt x="243" y="41"/>
                </a:lnTo>
                <a:lnTo>
                  <a:pt x="249" y="35"/>
                </a:lnTo>
                <a:lnTo>
                  <a:pt x="221" y="18"/>
                </a:lnTo>
                <a:lnTo>
                  <a:pt x="193" y="0"/>
                </a:lnTo>
                <a:lnTo>
                  <a:pt x="159" y="18"/>
                </a:lnTo>
                <a:lnTo>
                  <a:pt x="135" y="34"/>
                </a:lnTo>
                <a:lnTo>
                  <a:pt x="116" y="34"/>
                </a:lnTo>
                <a:lnTo>
                  <a:pt x="96" y="51"/>
                </a:lnTo>
                <a:lnTo>
                  <a:pt x="86" y="48"/>
                </a:lnTo>
                <a:lnTo>
                  <a:pt x="86" y="48"/>
                </a:lnTo>
                <a:lnTo>
                  <a:pt x="87" y="63"/>
                </a:lnTo>
                <a:lnTo>
                  <a:pt x="87" y="74"/>
                </a:lnTo>
                <a:lnTo>
                  <a:pt x="86" y="84"/>
                </a:lnTo>
                <a:lnTo>
                  <a:pt x="83" y="95"/>
                </a:lnTo>
                <a:lnTo>
                  <a:pt x="80" y="103"/>
                </a:lnTo>
                <a:lnTo>
                  <a:pt x="77" y="111"/>
                </a:lnTo>
                <a:lnTo>
                  <a:pt x="68" y="122"/>
                </a:lnTo>
                <a:lnTo>
                  <a:pt x="58" y="131"/>
                </a:lnTo>
                <a:lnTo>
                  <a:pt x="51" y="137"/>
                </a:lnTo>
                <a:lnTo>
                  <a:pt x="42" y="140"/>
                </a:lnTo>
                <a:lnTo>
                  <a:pt x="42" y="140"/>
                </a:lnTo>
                <a:close/>
              </a:path>
            </a:pathLst>
          </a:custGeom>
          <a:solidFill>
            <a:schemeClr val="accent6">
              <a:lumMod val="20000"/>
              <a:lumOff val="80000"/>
            </a:schemeClr>
          </a:solidFill>
          <a:ln w="38100">
            <a:solidFill>
              <a:schemeClr val="bg1"/>
            </a:solidFill>
            <a:prstDash val="solid"/>
            <a:round/>
          </a:ln>
          <a:effectLst>
            <a:outerShdw dist="45791" dir="2021404"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3" name="Freeform 14"/>
          <p:cNvSpPr/>
          <p:nvPr/>
        </p:nvSpPr>
        <p:spPr bwMode="auto">
          <a:xfrm>
            <a:off x="3716338" y="3706813"/>
            <a:ext cx="396875" cy="450850"/>
          </a:xfrm>
          <a:custGeom>
            <a:avLst/>
            <a:gdLst/>
            <a:ahLst/>
            <a:cxnLst>
              <a:cxn ang="0">
                <a:pos x="169" y="16"/>
              </a:cxn>
              <a:cxn ang="0">
                <a:pos x="118" y="57"/>
              </a:cxn>
              <a:cxn ang="0">
                <a:pos x="67" y="99"/>
              </a:cxn>
              <a:cxn ang="0">
                <a:pos x="58" y="141"/>
              </a:cxn>
              <a:cxn ang="0">
                <a:pos x="32" y="199"/>
              </a:cxn>
              <a:cxn ang="0">
                <a:pos x="0" y="330"/>
              </a:cxn>
              <a:cxn ang="0">
                <a:pos x="14" y="336"/>
              </a:cxn>
              <a:cxn ang="0">
                <a:pos x="46" y="353"/>
              </a:cxn>
              <a:cxn ang="0">
                <a:pos x="64" y="369"/>
              </a:cxn>
              <a:cxn ang="0">
                <a:pos x="79" y="388"/>
              </a:cxn>
              <a:cxn ang="0">
                <a:pos x="89" y="413"/>
              </a:cxn>
              <a:cxn ang="0">
                <a:pos x="93" y="444"/>
              </a:cxn>
              <a:cxn ang="0">
                <a:pos x="103" y="457"/>
              </a:cxn>
              <a:cxn ang="0">
                <a:pos x="113" y="436"/>
              </a:cxn>
              <a:cxn ang="0">
                <a:pos x="128" y="417"/>
              </a:cxn>
              <a:cxn ang="0">
                <a:pos x="147" y="399"/>
              </a:cxn>
              <a:cxn ang="0">
                <a:pos x="166" y="413"/>
              </a:cxn>
              <a:cxn ang="0">
                <a:pos x="173" y="417"/>
              </a:cxn>
              <a:cxn ang="0">
                <a:pos x="182" y="416"/>
              </a:cxn>
              <a:cxn ang="0">
                <a:pos x="196" y="404"/>
              </a:cxn>
              <a:cxn ang="0">
                <a:pos x="207" y="390"/>
              </a:cxn>
              <a:cxn ang="0">
                <a:pos x="211" y="381"/>
              </a:cxn>
              <a:cxn ang="0">
                <a:pos x="217" y="369"/>
              </a:cxn>
              <a:cxn ang="0">
                <a:pos x="234" y="346"/>
              </a:cxn>
              <a:cxn ang="0">
                <a:pos x="265" y="339"/>
              </a:cxn>
              <a:cxn ang="0">
                <a:pos x="313" y="287"/>
              </a:cxn>
              <a:cxn ang="0">
                <a:pos x="340" y="240"/>
              </a:cxn>
              <a:cxn ang="0">
                <a:pos x="374" y="164"/>
              </a:cxn>
              <a:cxn ang="0">
                <a:pos x="380" y="111"/>
              </a:cxn>
              <a:cxn ang="0">
                <a:pos x="391" y="106"/>
              </a:cxn>
              <a:cxn ang="0">
                <a:pos x="406" y="90"/>
              </a:cxn>
              <a:cxn ang="0">
                <a:pos x="394" y="81"/>
              </a:cxn>
              <a:cxn ang="0">
                <a:pos x="372" y="70"/>
              </a:cxn>
              <a:cxn ang="0">
                <a:pos x="355" y="67"/>
              </a:cxn>
              <a:cxn ang="0">
                <a:pos x="348" y="65"/>
              </a:cxn>
              <a:cxn ang="0">
                <a:pos x="314" y="81"/>
              </a:cxn>
              <a:cxn ang="0">
                <a:pos x="307" y="89"/>
              </a:cxn>
              <a:cxn ang="0">
                <a:pos x="300" y="86"/>
              </a:cxn>
              <a:cxn ang="0">
                <a:pos x="284" y="77"/>
              </a:cxn>
              <a:cxn ang="0">
                <a:pos x="268" y="60"/>
              </a:cxn>
              <a:cxn ang="0">
                <a:pos x="262" y="48"/>
              </a:cxn>
              <a:cxn ang="0">
                <a:pos x="260" y="35"/>
              </a:cxn>
              <a:cxn ang="0">
                <a:pos x="225" y="0"/>
              </a:cxn>
              <a:cxn ang="0">
                <a:pos x="215" y="10"/>
              </a:cxn>
            </a:cxnLst>
            <a:rect l="0" t="0" r="r" b="b"/>
            <a:pathLst>
              <a:path w="406" h="457">
                <a:moveTo>
                  <a:pt x="195" y="16"/>
                </a:moveTo>
                <a:lnTo>
                  <a:pt x="169" y="16"/>
                </a:lnTo>
                <a:lnTo>
                  <a:pt x="169" y="16"/>
                </a:lnTo>
                <a:lnTo>
                  <a:pt x="118" y="57"/>
                </a:lnTo>
                <a:lnTo>
                  <a:pt x="80" y="87"/>
                </a:lnTo>
                <a:lnTo>
                  <a:pt x="67" y="99"/>
                </a:lnTo>
                <a:lnTo>
                  <a:pt x="58" y="106"/>
                </a:lnTo>
                <a:lnTo>
                  <a:pt x="58" y="141"/>
                </a:lnTo>
                <a:lnTo>
                  <a:pt x="58" y="173"/>
                </a:lnTo>
                <a:lnTo>
                  <a:pt x="32" y="199"/>
                </a:lnTo>
                <a:lnTo>
                  <a:pt x="9" y="263"/>
                </a:lnTo>
                <a:lnTo>
                  <a:pt x="0" y="330"/>
                </a:lnTo>
                <a:lnTo>
                  <a:pt x="0" y="330"/>
                </a:lnTo>
                <a:lnTo>
                  <a:pt x="14" y="336"/>
                </a:lnTo>
                <a:lnTo>
                  <a:pt x="29" y="343"/>
                </a:lnTo>
                <a:lnTo>
                  <a:pt x="46" y="353"/>
                </a:lnTo>
                <a:lnTo>
                  <a:pt x="55" y="361"/>
                </a:lnTo>
                <a:lnTo>
                  <a:pt x="64" y="369"/>
                </a:lnTo>
                <a:lnTo>
                  <a:pt x="71" y="378"/>
                </a:lnTo>
                <a:lnTo>
                  <a:pt x="79" y="388"/>
                </a:lnTo>
                <a:lnTo>
                  <a:pt x="84" y="400"/>
                </a:lnTo>
                <a:lnTo>
                  <a:pt x="89" y="413"/>
                </a:lnTo>
                <a:lnTo>
                  <a:pt x="92" y="428"/>
                </a:lnTo>
                <a:lnTo>
                  <a:pt x="93" y="444"/>
                </a:lnTo>
                <a:lnTo>
                  <a:pt x="103" y="457"/>
                </a:lnTo>
                <a:lnTo>
                  <a:pt x="103" y="457"/>
                </a:lnTo>
                <a:lnTo>
                  <a:pt x="108" y="447"/>
                </a:lnTo>
                <a:lnTo>
                  <a:pt x="113" y="436"/>
                </a:lnTo>
                <a:lnTo>
                  <a:pt x="121" y="426"/>
                </a:lnTo>
                <a:lnTo>
                  <a:pt x="128" y="417"/>
                </a:lnTo>
                <a:lnTo>
                  <a:pt x="141" y="404"/>
                </a:lnTo>
                <a:lnTo>
                  <a:pt x="147" y="399"/>
                </a:lnTo>
                <a:lnTo>
                  <a:pt x="166" y="413"/>
                </a:lnTo>
                <a:lnTo>
                  <a:pt x="166" y="413"/>
                </a:lnTo>
                <a:lnTo>
                  <a:pt x="170" y="416"/>
                </a:lnTo>
                <a:lnTo>
                  <a:pt x="173" y="417"/>
                </a:lnTo>
                <a:lnTo>
                  <a:pt x="177" y="417"/>
                </a:lnTo>
                <a:lnTo>
                  <a:pt x="182" y="416"/>
                </a:lnTo>
                <a:lnTo>
                  <a:pt x="189" y="412"/>
                </a:lnTo>
                <a:lnTo>
                  <a:pt x="196" y="404"/>
                </a:lnTo>
                <a:lnTo>
                  <a:pt x="202" y="397"/>
                </a:lnTo>
                <a:lnTo>
                  <a:pt x="207" y="390"/>
                </a:lnTo>
                <a:lnTo>
                  <a:pt x="211" y="381"/>
                </a:lnTo>
                <a:lnTo>
                  <a:pt x="211" y="381"/>
                </a:lnTo>
                <a:lnTo>
                  <a:pt x="214" y="375"/>
                </a:lnTo>
                <a:lnTo>
                  <a:pt x="217" y="369"/>
                </a:lnTo>
                <a:lnTo>
                  <a:pt x="224" y="358"/>
                </a:lnTo>
                <a:lnTo>
                  <a:pt x="234" y="346"/>
                </a:lnTo>
                <a:lnTo>
                  <a:pt x="247" y="346"/>
                </a:lnTo>
                <a:lnTo>
                  <a:pt x="265" y="339"/>
                </a:lnTo>
                <a:lnTo>
                  <a:pt x="288" y="308"/>
                </a:lnTo>
                <a:lnTo>
                  <a:pt x="313" y="287"/>
                </a:lnTo>
                <a:lnTo>
                  <a:pt x="314" y="259"/>
                </a:lnTo>
                <a:lnTo>
                  <a:pt x="340" y="240"/>
                </a:lnTo>
                <a:lnTo>
                  <a:pt x="368" y="209"/>
                </a:lnTo>
                <a:lnTo>
                  <a:pt x="374" y="164"/>
                </a:lnTo>
                <a:lnTo>
                  <a:pt x="380" y="111"/>
                </a:lnTo>
                <a:lnTo>
                  <a:pt x="380" y="111"/>
                </a:lnTo>
                <a:lnTo>
                  <a:pt x="385" y="111"/>
                </a:lnTo>
                <a:lnTo>
                  <a:pt x="391" y="106"/>
                </a:lnTo>
                <a:lnTo>
                  <a:pt x="399" y="99"/>
                </a:lnTo>
                <a:lnTo>
                  <a:pt x="406" y="90"/>
                </a:lnTo>
                <a:lnTo>
                  <a:pt x="406" y="90"/>
                </a:lnTo>
                <a:lnTo>
                  <a:pt x="394" y="81"/>
                </a:lnTo>
                <a:lnTo>
                  <a:pt x="380" y="73"/>
                </a:lnTo>
                <a:lnTo>
                  <a:pt x="372" y="70"/>
                </a:lnTo>
                <a:lnTo>
                  <a:pt x="364" y="68"/>
                </a:lnTo>
                <a:lnTo>
                  <a:pt x="355" y="67"/>
                </a:lnTo>
                <a:lnTo>
                  <a:pt x="348" y="65"/>
                </a:lnTo>
                <a:lnTo>
                  <a:pt x="348" y="65"/>
                </a:lnTo>
                <a:lnTo>
                  <a:pt x="327" y="74"/>
                </a:lnTo>
                <a:lnTo>
                  <a:pt x="314" y="81"/>
                </a:lnTo>
                <a:lnTo>
                  <a:pt x="308" y="86"/>
                </a:lnTo>
                <a:lnTo>
                  <a:pt x="307" y="89"/>
                </a:lnTo>
                <a:lnTo>
                  <a:pt x="307" y="89"/>
                </a:lnTo>
                <a:lnTo>
                  <a:pt x="300" y="86"/>
                </a:lnTo>
                <a:lnTo>
                  <a:pt x="292" y="83"/>
                </a:lnTo>
                <a:lnTo>
                  <a:pt x="284" y="77"/>
                </a:lnTo>
                <a:lnTo>
                  <a:pt x="275" y="70"/>
                </a:lnTo>
                <a:lnTo>
                  <a:pt x="268" y="60"/>
                </a:lnTo>
                <a:lnTo>
                  <a:pt x="265" y="54"/>
                </a:lnTo>
                <a:lnTo>
                  <a:pt x="262" y="48"/>
                </a:lnTo>
                <a:lnTo>
                  <a:pt x="260" y="42"/>
                </a:lnTo>
                <a:lnTo>
                  <a:pt x="260" y="35"/>
                </a:lnTo>
                <a:lnTo>
                  <a:pt x="234" y="6"/>
                </a:lnTo>
                <a:lnTo>
                  <a:pt x="225" y="0"/>
                </a:lnTo>
                <a:lnTo>
                  <a:pt x="225" y="0"/>
                </a:lnTo>
                <a:lnTo>
                  <a:pt x="215" y="10"/>
                </a:lnTo>
                <a:lnTo>
                  <a:pt x="195" y="16"/>
                </a:lnTo>
                <a:close/>
              </a:path>
            </a:pathLst>
          </a:custGeom>
          <a:solidFill>
            <a:schemeClr val="accent6">
              <a:lumMod val="20000"/>
              <a:lumOff val="80000"/>
            </a:schemeClr>
          </a:solidFill>
          <a:ln w="38100">
            <a:solidFill>
              <a:schemeClr val="bg1"/>
            </a:solidFill>
            <a:prstDash val="solid"/>
            <a:round/>
          </a:ln>
          <a:effectLst>
            <a:outerShdw dist="45791" dir="2021404"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4" name="Freeform 15"/>
          <p:cNvSpPr/>
          <p:nvPr/>
        </p:nvSpPr>
        <p:spPr bwMode="auto">
          <a:xfrm>
            <a:off x="3084513" y="3983038"/>
            <a:ext cx="731837" cy="514350"/>
          </a:xfrm>
          <a:custGeom>
            <a:avLst/>
            <a:gdLst/>
            <a:ahLst/>
            <a:cxnLst>
              <a:cxn ang="0">
                <a:pos x="560" y="104"/>
              </a:cxn>
              <a:cxn ang="0">
                <a:pos x="499" y="80"/>
              </a:cxn>
              <a:cxn ang="0">
                <a:pos x="499" y="61"/>
              </a:cxn>
              <a:cxn ang="0">
                <a:pos x="524" y="29"/>
              </a:cxn>
              <a:cxn ang="0">
                <a:pos x="515" y="8"/>
              </a:cxn>
              <a:cxn ang="0">
                <a:pos x="492" y="7"/>
              </a:cxn>
              <a:cxn ang="0">
                <a:pos x="436" y="16"/>
              </a:cxn>
              <a:cxn ang="0">
                <a:pos x="362" y="22"/>
              </a:cxn>
              <a:cxn ang="0">
                <a:pos x="316" y="14"/>
              </a:cxn>
              <a:cxn ang="0">
                <a:pos x="300" y="13"/>
              </a:cxn>
              <a:cxn ang="0">
                <a:pos x="284" y="43"/>
              </a:cxn>
              <a:cxn ang="0">
                <a:pos x="258" y="75"/>
              </a:cxn>
              <a:cxn ang="0">
                <a:pos x="259" y="107"/>
              </a:cxn>
              <a:cxn ang="0">
                <a:pos x="244" y="157"/>
              </a:cxn>
              <a:cxn ang="0">
                <a:pos x="207" y="228"/>
              </a:cxn>
              <a:cxn ang="0">
                <a:pos x="176" y="266"/>
              </a:cxn>
              <a:cxn ang="0">
                <a:pos x="135" y="296"/>
              </a:cxn>
              <a:cxn ang="0">
                <a:pos x="77" y="353"/>
              </a:cxn>
              <a:cxn ang="0">
                <a:pos x="64" y="366"/>
              </a:cxn>
              <a:cxn ang="0">
                <a:pos x="0" y="403"/>
              </a:cxn>
              <a:cxn ang="0">
                <a:pos x="7" y="410"/>
              </a:cxn>
              <a:cxn ang="0">
                <a:pos x="42" y="468"/>
              </a:cxn>
              <a:cxn ang="0">
                <a:pos x="68" y="518"/>
              </a:cxn>
              <a:cxn ang="0">
                <a:pos x="68" y="516"/>
              </a:cxn>
              <a:cxn ang="0">
                <a:pos x="93" y="472"/>
              </a:cxn>
              <a:cxn ang="0">
                <a:pos x="204" y="436"/>
              </a:cxn>
              <a:cxn ang="0">
                <a:pos x="212" y="430"/>
              </a:cxn>
              <a:cxn ang="0">
                <a:pos x="250" y="398"/>
              </a:cxn>
              <a:cxn ang="0">
                <a:pos x="365" y="382"/>
              </a:cxn>
              <a:cxn ang="0">
                <a:pos x="431" y="336"/>
              </a:cxn>
              <a:cxn ang="0">
                <a:pos x="518" y="324"/>
              </a:cxn>
              <a:cxn ang="0">
                <a:pos x="601" y="286"/>
              </a:cxn>
              <a:cxn ang="0">
                <a:pos x="671" y="230"/>
              </a:cxn>
              <a:cxn ang="0">
                <a:pos x="703" y="203"/>
              </a:cxn>
              <a:cxn ang="0">
                <a:pos x="713" y="200"/>
              </a:cxn>
              <a:cxn ang="0">
                <a:pos x="716" y="209"/>
              </a:cxn>
              <a:cxn ang="0">
                <a:pos x="729" y="225"/>
              </a:cxn>
              <a:cxn ang="0">
                <a:pos x="735" y="227"/>
              </a:cxn>
              <a:cxn ang="0">
                <a:pos x="743" y="214"/>
              </a:cxn>
              <a:cxn ang="0">
                <a:pos x="748" y="184"/>
              </a:cxn>
              <a:cxn ang="0">
                <a:pos x="739" y="163"/>
              </a:cxn>
              <a:cxn ang="0">
                <a:pos x="736" y="136"/>
              </a:cxn>
              <a:cxn ang="0">
                <a:pos x="723" y="104"/>
              </a:cxn>
              <a:cxn ang="0">
                <a:pos x="703" y="81"/>
              </a:cxn>
              <a:cxn ang="0">
                <a:pos x="660" y="55"/>
              </a:cxn>
              <a:cxn ang="0">
                <a:pos x="595" y="97"/>
              </a:cxn>
            </a:cxnLst>
            <a:rect l="0" t="0" r="r" b="b"/>
            <a:pathLst>
              <a:path w="749" h="520">
                <a:moveTo>
                  <a:pt x="595" y="97"/>
                </a:moveTo>
                <a:lnTo>
                  <a:pt x="576" y="104"/>
                </a:lnTo>
                <a:lnTo>
                  <a:pt x="560" y="104"/>
                </a:lnTo>
                <a:lnTo>
                  <a:pt x="537" y="96"/>
                </a:lnTo>
                <a:lnTo>
                  <a:pt x="522" y="81"/>
                </a:lnTo>
                <a:lnTo>
                  <a:pt x="499" y="80"/>
                </a:lnTo>
                <a:lnTo>
                  <a:pt x="493" y="78"/>
                </a:lnTo>
                <a:lnTo>
                  <a:pt x="484" y="72"/>
                </a:lnTo>
                <a:lnTo>
                  <a:pt x="499" y="61"/>
                </a:lnTo>
                <a:lnTo>
                  <a:pt x="514" y="56"/>
                </a:lnTo>
                <a:lnTo>
                  <a:pt x="524" y="49"/>
                </a:lnTo>
                <a:lnTo>
                  <a:pt x="524" y="29"/>
                </a:lnTo>
                <a:lnTo>
                  <a:pt x="522" y="11"/>
                </a:lnTo>
                <a:lnTo>
                  <a:pt x="522" y="11"/>
                </a:lnTo>
                <a:lnTo>
                  <a:pt x="515" y="8"/>
                </a:lnTo>
                <a:lnTo>
                  <a:pt x="506" y="7"/>
                </a:lnTo>
                <a:lnTo>
                  <a:pt x="499" y="7"/>
                </a:lnTo>
                <a:lnTo>
                  <a:pt x="492" y="7"/>
                </a:lnTo>
                <a:lnTo>
                  <a:pt x="479" y="8"/>
                </a:lnTo>
                <a:lnTo>
                  <a:pt x="473" y="10"/>
                </a:lnTo>
                <a:lnTo>
                  <a:pt x="436" y="16"/>
                </a:lnTo>
                <a:lnTo>
                  <a:pt x="412" y="0"/>
                </a:lnTo>
                <a:lnTo>
                  <a:pt x="386" y="3"/>
                </a:lnTo>
                <a:lnTo>
                  <a:pt x="362" y="22"/>
                </a:lnTo>
                <a:lnTo>
                  <a:pt x="354" y="33"/>
                </a:lnTo>
                <a:lnTo>
                  <a:pt x="338" y="33"/>
                </a:lnTo>
                <a:lnTo>
                  <a:pt x="316" y="14"/>
                </a:lnTo>
                <a:lnTo>
                  <a:pt x="304" y="10"/>
                </a:lnTo>
                <a:lnTo>
                  <a:pt x="304" y="10"/>
                </a:lnTo>
                <a:lnTo>
                  <a:pt x="300" y="13"/>
                </a:lnTo>
                <a:lnTo>
                  <a:pt x="295" y="17"/>
                </a:lnTo>
                <a:lnTo>
                  <a:pt x="288" y="30"/>
                </a:lnTo>
                <a:lnTo>
                  <a:pt x="284" y="43"/>
                </a:lnTo>
                <a:lnTo>
                  <a:pt x="281" y="49"/>
                </a:lnTo>
                <a:lnTo>
                  <a:pt x="278" y="61"/>
                </a:lnTo>
                <a:lnTo>
                  <a:pt x="258" y="75"/>
                </a:lnTo>
                <a:lnTo>
                  <a:pt x="258" y="75"/>
                </a:lnTo>
                <a:lnTo>
                  <a:pt x="259" y="91"/>
                </a:lnTo>
                <a:lnTo>
                  <a:pt x="259" y="107"/>
                </a:lnTo>
                <a:lnTo>
                  <a:pt x="256" y="123"/>
                </a:lnTo>
                <a:lnTo>
                  <a:pt x="252" y="139"/>
                </a:lnTo>
                <a:lnTo>
                  <a:pt x="244" y="157"/>
                </a:lnTo>
                <a:lnTo>
                  <a:pt x="239" y="171"/>
                </a:lnTo>
                <a:lnTo>
                  <a:pt x="223" y="202"/>
                </a:lnTo>
                <a:lnTo>
                  <a:pt x="207" y="228"/>
                </a:lnTo>
                <a:lnTo>
                  <a:pt x="191" y="248"/>
                </a:lnTo>
                <a:lnTo>
                  <a:pt x="176" y="266"/>
                </a:lnTo>
                <a:lnTo>
                  <a:pt x="176" y="266"/>
                </a:lnTo>
                <a:lnTo>
                  <a:pt x="166" y="272"/>
                </a:lnTo>
                <a:lnTo>
                  <a:pt x="151" y="283"/>
                </a:lnTo>
                <a:lnTo>
                  <a:pt x="135" y="296"/>
                </a:lnTo>
                <a:lnTo>
                  <a:pt x="118" y="312"/>
                </a:lnTo>
                <a:lnTo>
                  <a:pt x="90" y="340"/>
                </a:lnTo>
                <a:lnTo>
                  <a:pt x="77" y="353"/>
                </a:lnTo>
                <a:lnTo>
                  <a:pt x="77" y="353"/>
                </a:lnTo>
                <a:lnTo>
                  <a:pt x="71" y="360"/>
                </a:lnTo>
                <a:lnTo>
                  <a:pt x="64" y="366"/>
                </a:lnTo>
                <a:lnTo>
                  <a:pt x="44" y="379"/>
                </a:lnTo>
                <a:lnTo>
                  <a:pt x="20" y="392"/>
                </a:lnTo>
                <a:lnTo>
                  <a:pt x="0" y="403"/>
                </a:lnTo>
                <a:lnTo>
                  <a:pt x="0" y="403"/>
                </a:lnTo>
                <a:lnTo>
                  <a:pt x="7" y="410"/>
                </a:lnTo>
                <a:lnTo>
                  <a:pt x="7" y="410"/>
                </a:lnTo>
                <a:lnTo>
                  <a:pt x="15" y="420"/>
                </a:lnTo>
                <a:lnTo>
                  <a:pt x="23" y="433"/>
                </a:lnTo>
                <a:lnTo>
                  <a:pt x="42" y="468"/>
                </a:lnTo>
                <a:lnTo>
                  <a:pt x="67" y="512"/>
                </a:lnTo>
                <a:lnTo>
                  <a:pt x="67" y="512"/>
                </a:lnTo>
                <a:lnTo>
                  <a:pt x="68" y="518"/>
                </a:lnTo>
                <a:lnTo>
                  <a:pt x="68" y="520"/>
                </a:lnTo>
                <a:lnTo>
                  <a:pt x="68" y="516"/>
                </a:lnTo>
                <a:lnTo>
                  <a:pt x="68" y="516"/>
                </a:lnTo>
                <a:lnTo>
                  <a:pt x="70" y="510"/>
                </a:lnTo>
                <a:lnTo>
                  <a:pt x="76" y="500"/>
                </a:lnTo>
                <a:lnTo>
                  <a:pt x="93" y="472"/>
                </a:lnTo>
                <a:lnTo>
                  <a:pt x="118" y="435"/>
                </a:lnTo>
                <a:lnTo>
                  <a:pt x="134" y="433"/>
                </a:lnTo>
                <a:lnTo>
                  <a:pt x="204" y="436"/>
                </a:lnTo>
                <a:lnTo>
                  <a:pt x="204" y="436"/>
                </a:lnTo>
                <a:lnTo>
                  <a:pt x="208" y="435"/>
                </a:lnTo>
                <a:lnTo>
                  <a:pt x="212" y="430"/>
                </a:lnTo>
                <a:lnTo>
                  <a:pt x="223" y="417"/>
                </a:lnTo>
                <a:lnTo>
                  <a:pt x="234" y="397"/>
                </a:lnTo>
                <a:lnTo>
                  <a:pt x="250" y="398"/>
                </a:lnTo>
                <a:lnTo>
                  <a:pt x="282" y="394"/>
                </a:lnTo>
                <a:lnTo>
                  <a:pt x="306" y="379"/>
                </a:lnTo>
                <a:lnTo>
                  <a:pt x="365" y="382"/>
                </a:lnTo>
                <a:lnTo>
                  <a:pt x="386" y="368"/>
                </a:lnTo>
                <a:lnTo>
                  <a:pt x="410" y="331"/>
                </a:lnTo>
                <a:lnTo>
                  <a:pt x="431" y="336"/>
                </a:lnTo>
                <a:lnTo>
                  <a:pt x="473" y="339"/>
                </a:lnTo>
                <a:lnTo>
                  <a:pt x="493" y="328"/>
                </a:lnTo>
                <a:lnTo>
                  <a:pt x="518" y="324"/>
                </a:lnTo>
                <a:lnTo>
                  <a:pt x="551" y="292"/>
                </a:lnTo>
                <a:lnTo>
                  <a:pt x="578" y="288"/>
                </a:lnTo>
                <a:lnTo>
                  <a:pt x="601" y="286"/>
                </a:lnTo>
                <a:lnTo>
                  <a:pt x="621" y="264"/>
                </a:lnTo>
                <a:lnTo>
                  <a:pt x="671" y="230"/>
                </a:lnTo>
                <a:lnTo>
                  <a:pt x="671" y="230"/>
                </a:lnTo>
                <a:lnTo>
                  <a:pt x="684" y="218"/>
                </a:lnTo>
                <a:lnTo>
                  <a:pt x="695" y="209"/>
                </a:lnTo>
                <a:lnTo>
                  <a:pt x="703" y="203"/>
                </a:lnTo>
                <a:lnTo>
                  <a:pt x="709" y="200"/>
                </a:lnTo>
                <a:lnTo>
                  <a:pt x="711" y="200"/>
                </a:lnTo>
                <a:lnTo>
                  <a:pt x="713" y="200"/>
                </a:lnTo>
                <a:lnTo>
                  <a:pt x="714" y="202"/>
                </a:lnTo>
                <a:lnTo>
                  <a:pt x="714" y="202"/>
                </a:lnTo>
                <a:lnTo>
                  <a:pt x="716" y="209"/>
                </a:lnTo>
                <a:lnTo>
                  <a:pt x="719" y="214"/>
                </a:lnTo>
                <a:lnTo>
                  <a:pt x="725" y="221"/>
                </a:lnTo>
                <a:lnTo>
                  <a:pt x="729" y="225"/>
                </a:lnTo>
                <a:lnTo>
                  <a:pt x="732" y="227"/>
                </a:lnTo>
                <a:lnTo>
                  <a:pt x="732" y="227"/>
                </a:lnTo>
                <a:lnTo>
                  <a:pt x="735" y="227"/>
                </a:lnTo>
                <a:lnTo>
                  <a:pt x="738" y="225"/>
                </a:lnTo>
                <a:lnTo>
                  <a:pt x="741" y="221"/>
                </a:lnTo>
                <a:lnTo>
                  <a:pt x="743" y="214"/>
                </a:lnTo>
                <a:lnTo>
                  <a:pt x="746" y="206"/>
                </a:lnTo>
                <a:lnTo>
                  <a:pt x="748" y="192"/>
                </a:lnTo>
                <a:lnTo>
                  <a:pt x="748" y="184"/>
                </a:lnTo>
                <a:lnTo>
                  <a:pt x="748" y="184"/>
                </a:lnTo>
                <a:lnTo>
                  <a:pt x="749" y="176"/>
                </a:lnTo>
                <a:lnTo>
                  <a:pt x="739" y="163"/>
                </a:lnTo>
                <a:lnTo>
                  <a:pt x="739" y="163"/>
                </a:lnTo>
                <a:lnTo>
                  <a:pt x="738" y="150"/>
                </a:lnTo>
                <a:lnTo>
                  <a:pt x="736" y="136"/>
                </a:lnTo>
                <a:lnTo>
                  <a:pt x="733" y="125"/>
                </a:lnTo>
                <a:lnTo>
                  <a:pt x="727" y="115"/>
                </a:lnTo>
                <a:lnTo>
                  <a:pt x="723" y="104"/>
                </a:lnTo>
                <a:lnTo>
                  <a:pt x="716" y="96"/>
                </a:lnTo>
                <a:lnTo>
                  <a:pt x="710" y="87"/>
                </a:lnTo>
                <a:lnTo>
                  <a:pt x="703" y="81"/>
                </a:lnTo>
                <a:lnTo>
                  <a:pt x="688" y="70"/>
                </a:lnTo>
                <a:lnTo>
                  <a:pt x="674" y="61"/>
                </a:lnTo>
                <a:lnTo>
                  <a:pt x="660" y="55"/>
                </a:lnTo>
                <a:lnTo>
                  <a:pt x="652" y="52"/>
                </a:lnTo>
                <a:lnTo>
                  <a:pt x="624" y="74"/>
                </a:lnTo>
                <a:lnTo>
                  <a:pt x="595" y="97"/>
                </a:lnTo>
                <a:close/>
              </a:path>
            </a:pathLst>
          </a:custGeom>
          <a:solidFill>
            <a:schemeClr val="accent6">
              <a:lumMod val="20000"/>
              <a:lumOff val="80000"/>
            </a:schemeClr>
          </a:solidFill>
          <a:ln w="38100">
            <a:solidFill>
              <a:schemeClr val="bg1"/>
            </a:solidFill>
            <a:prstDash val="solid"/>
            <a:round/>
          </a:ln>
          <a:effectLst>
            <a:outerShdw dist="45791" dir="3378596"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5" name="Freeform 16"/>
          <p:cNvSpPr>
            <a:spLocks noChangeArrowheads="1"/>
          </p:cNvSpPr>
          <p:nvPr/>
        </p:nvSpPr>
        <p:spPr bwMode="auto">
          <a:xfrm>
            <a:off x="2676525" y="3898900"/>
            <a:ext cx="660400" cy="492125"/>
          </a:xfrm>
          <a:custGeom>
            <a:avLst/>
            <a:gdLst/>
            <a:ahLst/>
            <a:cxnLst>
              <a:cxn ang="0">
                <a:pos x="632" y="134"/>
              </a:cxn>
              <a:cxn ang="0">
                <a:pos x="604" y="132"/>
              </a:cxn>
              <a:cxn ang="0">
                <a:pos x="585" y="125"/>
              </a:cxn>
              <a:cxn ang="0">
                <a:pos x="591" y="109"/>
              </a:cxn>
              <a:cxn ang="0">
                <a:pos x="610" y="76"/>
              </a:cxn>
              <a:cxn ang="0">
                <a:pos x="614" y="42"/>
              </a:cxn>
              <a:cxn ang="0">
                <a:pos x="597" y="10"/>
              </a:cxn>
              <a:cxn ang="0">
                <a:pos x="582" y="0"/>
              </a:cxn>
              <a:cxn ang="0">
                <a:pos x="539" y="4"/>
              </a:cxn>
              <a:cxn ang="0">
                <a:pos x="472" y="10"/>
              </a:cxn>
              <a:cxn ang="0">
                <a:pos x="453" y="13"/>
              </a:cxn>
              <a:cxn ang="0">
                <a:pos x="444" y="30"/>
              </a:cxn>
              <a:cxn ang="0">
                <a:pos x="425" y="51"/>
              </a:cxn>
              <a:cxn ang="0">
                <a:pos x="387" y="57"/>
              </a:cxn>
              <a:cxn ang="0">
                <a:pos x="355" y="52"/>
              </a:cxn>
              <a:cxn ang="0">
                <a:pos x="342" y="67"/>
              </a:cxn>
              <a:cxn ang="0">
                <a:pos x="326" y="90"/>
              </a:cxn>
              <a:cxn ang="0">
                <a:pos x="265" y="86"/>
              </a:cxn>
              <a:cxn ang="0">
                <a:pos x="230" y="84"/>
              </a:cxn>
              <a:cxn ang="0">
                <a:pos x="214" y="93"/>
              </a:cxn>
              <a:cxn ang="0">
                <a:pos x="197" y="99"/>
              </a:cxn>
              <a:cxn ang="0">
                <a:pos x="169" y="84"/>
              </a:cxn>
              <a:cxn ang="0">
                <a:pos x="142" y="89"/>
              </a:cxn>
              <a:cxn ang="0">
                <a:pos x="123" y="109"/>
              </a:cxn>
              <a:cxn ang="0">
                <a:pos x="86" y="119"/>
              </a:cxn>
              <a:cxn ang="0">
                <a:pos x="57" y="108"/>
              </a:cxn>
              <a:cxn ang="0">
                <a:pos x="14" y="110"/>
              </a:cxn>
              <a:cxn ang="0">
                <a:pos x="0" y="125"/>
              </a:cxn>
              <a:cxn ang="0">
                <a:pos x="30" y="150"/>
              </a:cxn>
              <a:cxn ang="0">
                <a:pos x="102" y="176"/>
              </a:cxn>
              <a:cxn ang="0">
                <a:pos x="114" y="214"/>
              </a:cxn>
              <a:cxn ang="0">
                <a:pos x="99" y="236"/>
              </a:cxn>
              <a:cxn ang="0">
                <a:pos x="70" y="238"/>
              </a:cxn>
              <a:cxn ang="0">
                <a:pos x="44" y="260"/>
              </a:cxn>
              <a:cxn ang="0">
                <a:pos x="46" y="269"/>
              </a:cxn>
              <a:cxn ang="0">
                <a:pos x="50" y="291"/>
              </a:cxn>
              <a:cxn ang="0">
                <a:pos x="78" y="314"/>
              </a:cxn>
              <a:cxn ang="0">
                <a:pos x="92" y="320"/>
              </a:cxn>
              <a:cxn ang="0">
                <a:pos x="129" y="342"/>
              </a:cxn>
              <a:cxn ang="0">
                <a:pos x="140" y="368"/>
              </a:cxn>
              <a:cxn ang="0">
                <a:pos x="158" y="413"/>
              </a:cxn>
              <a:cxn ang="0">
                <a:pos x="197" y="451"/>
              </a:cxn>
              <a:cxn ang="0">
                <a:pos x="226" y="480"/>
              </a:cxn>
              <a:cxn ang="0">
                <a:pos x="270" y="499"/>
              </a:cxn>
              <a:cxn ang="0">
                <a:pos x="290" y="486"/>
              </a:cxn>
              <a:cxn ang="0">
                <a:pos x="325" y="462"/>
              </a:cxn>
              <a:cxn ang="0">
                <a:pos x="334" y="468"/>
              </a:cxn>
              <a:cxn ang="0">
                <a:pos x="345" y="474"/>
              </a:cxn>
              <a:cxn ang="0">
                <a:pos x="363" y="462"/>
              </a:cxn>
              <a:cxn ang="0">
                <a:pos x="393" y="470"/>
              </a:cxn>
              <a:cxn ang="0">
                <a:pos x="438" y="478"/>
              </a:cxn>
              <a:cxn ang="0">
                <a:pos x="495" y="439"/>
              </a:cxn>
              <a:cxn ang="0">
                <a:pos x="553" y="382"/>
              </a:cxn>
              <a:cxn ang="0">
                <a:pos x="594" y="352"/>
              </a:cxn>
              <a:cxn ang="0">
                <a:pos x="655" y="260"/>
              </a:cxn>
              <a:cxn ang="0">
                <a:pos x="676" y="198"/>
              </a:cxn>
              <a:cxn ang="0">
                <a:pos x="658" y="164"/>
              </a:cxn>
              <a:cxn ang="0">
                <a:pos x="638" y="150"/>
              </a:cxn>
            </a:cxnLst>
            <a:rect l="0" t="0" r="r" b="b"/>
            <a:pathLst>
              <a:path w="677" h="499">
                <a:moveTo>
                  <a:pt x="644" y="144"/>
                </a:moveTo>
                <a:lnTo>
                  <a:pt x="644" y="144"/>
                </a:lnTo>
                <a:lnTo>
                  <a:pt x="638" y="138"/>
                </a:lnTo>
                <a:lnTo>
                  <a:pt x="632" y="134"/>
                </a:lnTo>
                <a:lnTo>
                  <a:pt x="626" y="131"/>
                </a:lnTo>
                <a:lnTo>
                  <a:pt x="619" y="131"/>
                </a:lnTo>
                <a:lnTo>
                  <a:pt x="609" y="132"/>
                </a:lnTo>
                <a:lnTo>
                  <a:pt x="604" y="132"/>
                </a:lnTo>
                <a:lnTo>
                  <a:pt x="594" y="131"/>
                </a:lnTo>
                <a:lnTo>
                  <a:pt x="588" y="128"/>
                </a:lnTo>
                <a:lnTo>
                  <a:pt x="585" y="125"/>
                </a:lnTo>
                <a:lnTo>
                  <a:pt x="585" y="121"/>
                </a:lnTo>
                <a:lnTo>
                  <a:pt x="587" y="116"/>
                </a:lnTo>
                <a:lnTo>
                  <a:pt x="588" y="113"/>
                </a:lnTo>
                <a:lnTo>
                  <a:pt x="591" y="109"/>
                </a:lnTo>
                <a:lnTo>
                  <a:pt x="598" y="97"/>
                </a:lnTo>
                <a:lnTo>
                  <a:pt x="606" y="87"/>
                </a:lnTo>
                <a:lnTo>
                  <a:pt x="610" y="76"/>
                </a:lnTo>
                <a:lnTo>
                  <a:pt x="613" y="67"/>
                </a:lnTo>
                <a:lnTo>
                  <a:pt x="614" y="58"/>
                </a:lnTo>
                <a:lnTo>
                  <a:pt x="614" y="49"/>
                </a:lnTo>
                <a:lnTo>
                  <a:pt x="614" y="42"/>
                </a:lnTo>
                <a:lnTo>
                  <a:pt x="613" y="35"/>
                </a:lnTo>
                <a:lnTo>
                  <a:pt x="609" y="25"/>
                </a:lnTo>
                <a:lnTo>
                  <a:pt x="603" y="17"/>
                </a:lnTo>
                <a:lnTo>
                  <a:pt x="597" y="10"/>
                </a:lnTo>
                <a:lnTo>
                  <a:pt x="591" y="4"/>
                </a:lnTo>
                <a:lnTo>
                  <a:pt x="587" y="1"/>
                </a:lnTo>
                <a:lnTo>
                  <a:pt x="582" y="0"/>
                </a:lnTo>
                <a:lnTo>
                  <a:pt x="578" y="0"/>
                </a:lnTo>
                <a:lnTo>
                  <a:pt x="572" y="3"/>
                </a:lnTo>
                <a:lnTo>
                  <a:pt x="569" y="4"/>
                </a:lnTo>
                <a:lnTo>
                  <a:pt x="539" y="4"/>
                </a:lnTo>
                <a:lnTo>
                  <a:pt x="513" y="4"/>
                </a:lnTo>
                <a:lnTo>
                  <a:pt x="478" y="13"/>
                </a:lnTo>
                <a:lnTo>
                  <a:pt x="472" y="10"/>
                </a:lnTo>
                <a:lnTo>
                  <a:pt x="466" y="10"/>
                </a:lnTo>
                <a:lnTo>
                  <a:pt x="462" y="10"/>
                </a:lnTo>
                <a:lnTo>
                  <a:pt x="457" y="10"/>
                </a:lnTo>
                <a:lnTo>
                  <a:pt x="453" y="13"/>
                </a:lnTo>
                <a:lnTo>
                  <a:pt x="451" y="14"/>
                </a:lnTo>
                <a:lnTo>
                  <a:pt x="449" y="23"/>
                </a:lnTo>
                <a:lnTo>
                  <a:pt x="444" y="30"/>
                </a:lnTo>
                <a:lnTo>
                  <a:pt x="440" y="38"/>
                </a:lnTo>
                <a:lnTo>
                  <a:pt x="435" y="42"/>
                </a:lnTo>
                <a:lnTo>
                  <a:pt x="430" y="46"/>
                </a:lnTo>
                <a:lnTo>
                  <a:pt x="425" y="51"/>
                </a:lnTo>
                <a:lnTo>
                  <a:pt x="414" y="55"/>
                </a:lnTo>
                <a:lnTo>
                  <a:pt x="403" y="57"/>
                </a:lnTo>
                <a:lnTo>
                  <a:pt x="395" y="58"/>
                </a:lnTo>
                <a:lnTo>
                  <a:pt x="387" y="57"/>
                </a:lnTo>
                <a:lnTo>
                  <a:pt x="373" y="52"/>
                </a:lnTo>
                <a:lnTo>
                  <a:pt x="363" y="51"/>
                </a:lnTo>
                <a:lnTo>
                  <a:pt x="355" y="52"/>
                </a:lnTo>
                <a:lnTo>
                  <a:pt x="350" y="55"/>
                </a:lnTo>
                <a:lnTo>
                  <a:pt x="345" y="60"/>
                </a:lnTo>
                <a:lnTo>
                  <a:pt x="344" y="62"/>
                </a:lnTo>
                <a:lnTo>
                  <a:pt x="342" y="67"/>
                </a:lnTo>
                <a:lnTo>
                  <a:pt x="339" y="74"/>
                </a:lnTo>
                <a:lnTo>
                  <a:pt x="337" y="80"/>
                </a:lnTo>
                <a:lnTo>
                  <a:pt x="326" y="90"/>
                </a:lnTo>
                <a:lnTo>
                  <a:pt x="318" y="97"/>
                </a:lnTo>
                <a:lnTo>
                  <a:pt x="313" y="100"/>
                </a:lnTo>
                <a:lnTo>
                  <a:pt x="265" y="86"/>
                </a:lnTo>
                <a:lnTo>
                  <a:pt x="255" y="84"/>
                </a:lnTo>
                <a:lnTo>
                  <a:pt x="246" y="83"/>
                </a:lnTo>
                <a:lnTo>
                  <a:pt x="238" y="83"/>
                </a:lnTo>
                <a:lnTo>
                  <a:pt x="230" y="84"/>
                </a:lnTo>
                <a:lnTo>
                  <a:pt x="220" y="87"/>
                </a:lnTo>
                <a:lnTo>
                  <a:pt x="216" y="89"/>
                </a:lnTo>
                <a:lnTo>
                  <a:pt x="214" y="93"/>
                </a:lnTo>
                <a:lnTo>
                  <a:pt x="211" y="96"/>
                </a:lnTo>
                <a:lnTo>
                  <a:pt x="209" y="97"/>
                </a:lnTo>
                <a:lnTo>
                  <a:pt x="204" y="99"/>
                </a:lnTo>
                <a:lnTo>
                  <a:pt x="197" y="99"/>
                </a:lnTo>
                <a:lnTo>
                  <a:pt x="193" y="97"/>
                </a:lnTo>
                <a:lnTo>
                  <a:pt x="181" y="90"/>
                </a:lnTo>
                <a:lnTo>
                  <a:pt x="169" y="84"/>
                </a:lnTo>
                <a:lnTo>
                  <a:pt x="161" y="83"/>
                </a:lnTo>
                <a:lnTo>
                  <a:pt x="153" y="84"/>
                </a:lnTo>
                <a:lnTo>
                  <a:pt x="146" y="86"/>
                </a:lnTo>
                <a:lnTo>
                  <a:pt x="142" y="89"/>
                </a:lnTo>
                <a:lnTo>
                  <a:pt x="139" y="92"/>
                </a:lnTo>
                <a:lnTo>
                  <a:pt x="131" y="102"/>
                </a:lnTo>
                <a:lnTo>
                  <a:pt x="123" y="109"/>
                </a:lnTo>
                <a:lnTo>
                  <a:pt x="114" y="113"/>
                </a:lnTo>
                <a:lnTo>
                  <a:pt x="105" y="116"/>
                </a:lnTo>
                <a:lnTo>
                  <a:pt x="92" y="119"/>
                </a:lnTo>
                <a:lnTo>
                  <a:pt x="86" y="119"/>
                </a:lnTo>
                <a:lnTo>
                  <a:pt x="76" y="113"/>
                </a:lnTo>
                <a:lnTo>
                  <a:pt x="66" y="110"/>
                </a:lnTo>
                <a:lnTo>
                  <a:pt x="57" y="108"/>
                </a:lnTo>
                <a:lnTo>
                  <a:pt x="50" y="106"/>
                </a:lnTo>
                <a:lnTo>
                  <a:pt x="34" y="105"/>
                </a:lnTo>
                <a:lnTo>
                  <a:pt x="22" y="108"/>
                </a:lnTo>
                <a:lnTo>
                  <a:pt x="14" y="110"/>
                </a:lnTo>
                <a:lnTo>
                  <a:pt x="6" y="115"/>
                </a:lnTo>
                <a:lnTo>
                  <a:pt x="0" y="119"/>
                </a:lnTo>
                <a:lnTo>
                  <a:pt x="0" y="125"/>
                </a:lnTo>
                <a:lnTo>
                  <a:pt x="3" y="131"/>
                </a:lnTo>
                <a:lnTo>
                  <a:pt x="8" y="135"/>
                </a:lnTo>
                <a:lnTo>
                  <a:pt x="14" y="141"/>
                </a:lnTo>
                <a:lnTo>
                  <a:pt x="30" y="150"/>
                </a:lnTo>
                <a:lnTo>
                  <a:pt x="48" y="158"/>
                </a:lnTo>
                <a:lnTo>
                  <a:pt x="67" y="166"/>
                </a:lnTo>
                <a:lnTo>
                  <a:pt x="85" y="172"/>
                </a:lnTo>
                <a:lnTo>
                  <a:pt x="102" y="176"/>
                </a:lnTo>
                <a:lnTo>
                  <a:pt x="110" y="190"/>
                </a:lnTo>
                <a:lnTo>
                  <a:pt x="114" y="204"/>
                </a:lnTo>
                <a:lnTo>
                  <a:pt x="114" y="214"/>
                </a:lnTo>
                <a:lnTo>
                  <a:pt x="113" y="222"/>
                </a:lnTo>
                <a:lnTo>
                  <a:pt x="108" y="228"/>
                </a:lnTo>
                <a:lnTo>
                  <a:pt x="104" y="233"/>
                </a:lnTo>
                <a:lnTo>
                  <a:pt x="99" y="236"/>
                </a:lnTo>
                <a:lnTo>
                  <a:pt x="89" y="236"/>
                </a:lnTo>
                <a:lnTo>
                  <a:pt x="79" y="237"/>
                </a:lnTo>
                <a:lnTo>
                  <a:pt x="70" y="238"/>
                </a:lnTo>
                <a:lnTo>
                  <a:pt x="62" y="243"/>
                </a:lnTo>
                <a:lnTo>
                  <a:pt x="56" y="249"/>
                </a:lnTo>
                <a:lnTo>
                  <a:pt x="50" y="253"/>
                </a:lnTo>
                <a:lnTo>
                  <a:pt x="44" y="260"/>
                </a:lnTo>
                <a:lnTo>
                  <a:pt x="40" y="266"/>
                </a:lnTo>
                <a:lnTo>
                  <a:pt x="44" y="269"/>
                </a:lnTo>
                <a:lnTo>
                  <a:pt x="46" y="269"/>
                </a:lnTo>
                <a:lnTo>
                  <a:pt x="46" y="276"/>
                </a:lnTo>
                <a:lnTo>
                  <a:pt x="47" y="284"/>
                </a:lnTo>
                <a:lnTo>
                  <a:pt x="50" y="291"/>
                </a:lnTo>
                <a:lnTo>
                  <a:pt x="54" y="297"/>
                </a:lnTo>
                <a:lnTo>
                  <a:pt x="60" y="304"/>
                </a:lnTo>
                <a:lnTo>
                  <a:pt x="67" y="310"/>
                </a:lnTo>
                <a:lnTo>
                  <a:pt x="78" y="314"/>
                </a:lnTo>
                <a:lnTo>
                  <a:pt x="89" y="318"/>
                </a:lnTo>
                <a:lnTo>
                  <a:pt x="92" y="320"/>
                </a:lnTo>
                <a:lnTo>
                  <a:pt x="104" y="324"/>
                </a:lnTo>
                <a:lnTo>
                  <a:pt x="114" y="330"/>
                </a:lnTo>
                <a:lnTo>
                  <a:pt x="121" y="336"/>
                </a:lnTo>
                <a:lnTo>
                  <a:pt x="129" y="342"/>
                </a:lnTo>
                <a:lnTo>
                  <a:pt x="137" y="353"/>
                </a:lnTo>
                <a:lnTo>
                  <a:pt x="140" y="356"/>
                </a:lnTo>
                <a:lnTo>
                  <a:pt x="140" y="368"/>
                </a:lnTo>
                <a:lnTo>
                  <a:pt x="143" y="378"/>
                </a:lnTo>
                <a:lnTo>
                  <a:pt x="146" y="387"/>
                </a:lnTo>
                <a:lnTo>
                  <a:pt x="149" y="396"/>
                </a:lnTo>
                <a:lnTo>
                  <a:pt x="158" y="413"/>
                </a:lnTo>
                <a:lnTo>
                  <a:pt x="169" y="426"/>
                </a:lnTo>
                <a:lnTo>
                  <a:pt x="179" y="436"/>
                </a:lnTo>
                <a:lnTo>
                  <a:pt x="188" y="445"/>
                </a:lnTo>
                <a:lnTo>
                  <a:pt x="197" y="451"/>
                </a:lnTo>
                <a:lnTo>
                  <a:pt x="207" y="462"/>
                </a:lnTo>
                <a:lnTo>
                  <a:pt x="216" y="473"/>
                </a:lnTo>
                <a:lnTo>
                  <a:pt x="226" y="480"/>
                </a:lnTo>
                <a:lnTo>
                  <a:pt x="233" y="487"/>
                </a:lnTo>
                <a:lnTo>
                  <a:pt x="248" y="494"/>
                </a:lnTo>
                <a:lnTo>
                  <a:pt x="261" y="499"/>
                </a:lnTo>
                <a:lnTo>
                  <a:pt x="270" y="499"/>
                </a:lnTo>
                <a:lnTo>
                  <a:pt x="277" y="497"/>
                </a:lnTo>
                <a:lnTo>
                  <a:pt x="283" y="494"/>
                </a:lnTo>
                <a:lnTo>
                  <a:pt x="290" y="486"/>
                </a:lnTo>
                <a:lnTo>
                  <a:pt x="297" y="478"/>
                </a:lnTo>
                <a:lnTo>
                  <a:pt x="305" y="473"/>
                </a:lnTo>
                <a:lnTo>
                  <a:pt x="313" y="468"/>
                </a:lnTo>
                <a:lnTo>
                  <a:pt x="325" y="462"/>
                </a:lnTo>
                <a:lnTo>
                  <a:pt x="331" y="461"/>
                </a:lnTo>
                <a:lnTo>
                  <a:pt x="331" y="465"/>
                </a:lnTo>
                <a:lnTo>
                  <a:pt x="334" y="468"/>
                </a:lnTo>
                <a:lnTo>
                  <a:pt x="338" y="473"/>
                </a:lnTo>
                <a:lnTo>
                  <a:pt x="342" y="474"/>
                </a:lnTo>
                <a:lnTo>
                  <a:pt x="345" y="474"/>
                </a:lnTo>
                <a:lnTo>
                  <a:pt x="350" y="470"/>
                </a:lnTo>
                <a:lnTo>
                  <a:pt x="354" y="465"/>
                </a:lnTo>
                <a:lnTo>
                  <a:pt x="358" y="464"/>
                </a:lnTo>
                <a:lnTo>
                  <a:pt x="363" y="462"/>
                </a:lnTo>
                <a:lnTo>
                  <a:pt x="367" y="461"/>
                </a:lnTo>
                <a:lnTo>
                  <a:pt x="373" y="462"/>
                </a:lnTo>
                <a:lnTo>
                  <a:pt x="383" y="465"/>
                </a:lnTo>
                <a:lnTo>
                  <a:pt x="393" y="470"/>
                </a:lnTo>
                <a:lnTo>
                  <a:pt x="402" y="476"/>
                </a:lnTo>
                <a:lnTo>
                  <a:pt x="418" y="489"/>
                </a:lnTo>
                <a:lnTo>
                  <a:pt x="438" y="478"/>
                </a:lnTo>
                <a:lnTo>
                  <a:pt x="462" y="465"/>
                </a:lnTo>
                <a:lnTo>
                  <a:pt x="482" y="452"/>
                </a:lnTo>
                <a:lnTo>
                  <a:pt x="489" y="446"/>
                </a:lnTo>
                <a:lnTo>
                  <a:pt x="495" y="439"/>
                </a:lnTo>
                <a:lnTo>
                  <a:pt x="508" y="426"/>
                </a:lnTo>
                <a:lnTo>
                  <a:pt x="536" y="398"/>
                </a:lnTo>
                <a:lnTo>
                  <a:pt x="553" y="382"/>
                </a:lnTo>
                <a:lnTo>
                  <a:pt x="569" y="369"/>
                </a:lnTo>
                <a:lnTo>
                  <a:pt x="584" y="358"/>
                </a:lnTo>
                <a:lnTo>
                  <a:pt x="594" y="352"/>
                </a:lnTo>
                <a:lnTo>
                  <a:pt x="609" y="334"/>
                </a:lnTo>
                <a:lnTo>
                  <a:pt x="623" y="314"/>
                </a:lnTo>
                <a:lnTo>
                  <a:pt x="639" y="289"/>
                </a:lnTo>
                <a:lnTo>
                  <a:pt x="655" y="260"/>
                </a:lnTo>
                <a:lnTo>
                  <a:pt x="661" y="246"/>
                </a:lnTo>
                <a:lnTo>
                  <a:pt x="668" y="230"/>
                </a:lnTo>
                <a:lnTo>
                  <a:pt x="673" y="214"/>
                </a:lnTo>
                <a:lnTo>
                  <a:pt x="676" y="198"/>
                </a:lnTo>
                <a:lnTo>
                  <a:pt x="677" y="182"/>
                </a:lnTo>
                <a:lnTo>
                  <a:pt x="677" y="167"/>
                </a:lnTo>
                <a:lnTo>
                  <a:pt x="658" y="164"/>
                </a:lnTo>
                <a:lnTo>
                  <a:pt x="646" y="160"/>
                </a:lnTo>
                <a:lnTo>
                  <a:pt x="641" y="157"/>
                </a:lnTo>
                <a:lnTo>
                  <a:pt x="638" y="153"/>
                </a:lnTo>
                <a:lnTo>
                  <a:pt x="638" y="150"/>
                </a:lnTo>
                <a:lnTo>
                  <a:pt x="641" y="147"/>
                </a:lnTo>
                <a:lnTo>
                  <a:pt x="644" y="144"/>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6" name="Freeform 17"/>
          <p:cNvSpPr/>
          <p:nvPr/>
        </p:nvSpPr>
        <p:spPr bwMode="auto">
          <a:xfrm>
            <a:off x="571500" y="1177925"/>
            <a:ext cx="1735138" cy="1406525"/>
          </a:xfrm>
          <a:custGeom>
            <a:avLst/>
            <a:gdLst/>
            <a:ahLst/>
            <a:cxnLst>
              <a:cxn ang="0">
                <a:pos x="365" y="1236"/>
              </a:cxn>
              <a:cxn ang="0">
                <a:pos x="381" y="1284"/>
              </a:cxn>
              <a:cxn ang="0">
                <a:pos x="439" y="1305"/>
              </a:cxn>
              <a:cxn ang="0">
                <a:pos x="471" y="1302"/>
              </a:cxn>
              <a:cxn ang="0">
                <a:pos x="605" y="1274"/>
              </a:cxn>
              <a:cxn ang="0">
                <a:pos x="641" y="1322"/>
              </a:cxn>
              <a:cxn ang="0">
                <a:pos x="719" y="1366"/>
              </a:cxn>
              <a:cxn ang="0">
                <a:pos x="858" y="1325"/>
              </a:cxn>
              <a:cxn ang="0">
                <a:pos x="1004" y="1342"/>
              </a:cxn>
              <a:cxn ang="0">
                <a:pos x="1071" y="1385"/>
              </a:cxn>
              <a:cxn ang="0">
                <a:pos x="1188" y="1419"/>
              </a:cxn>
              <a:cxn ang="0">
                <a:pos x="1219" y="1377"/>
              </a:cxn>
              <a:cxn ang="0">
                <a:pos x="1236" y="1322"/>
              </a:cxn>
              <a:cxn ang="0">
                <a:pos x="1252" y="1287"/>
              </a:cxn>
              <a:cxn ang="0">
                <a:pos x="1218" y="1227"/>
              </a:cxn>
              <a:cxn ang="0">
                <a:pos x="1312" y="1162"/>
              </a:cxn>
              <a:cxn ang="0">
                <a:pos x="1513" y="1147"/>
              </a:cxn>
              <a:cxn ang="0">
                <a:pos x="1549" y="990"/>
              </a:cxn>
              <a:cxn ang="0">
                <a:pos x="1631" y="939"/>
              </a:cxn>
              <a:cxn ang="0">
                <a:pos x="1693" y="916"/>
              </a:cxn>
              <a:cxn ang="0">
                <a:pos x="1769" y="896"/>
              </a:cxn>
              <a:cxn ang="0">
                <a:pos x="1746" y="720"/>
              </a:cxn>
              <a:cxn ang="0">
                <a:pos x="1671" y="574"/>
              </a:cxn>
              <a:cxn ang="0">
                <a:pos x="1551" y="481"/>
              </a:cxn>
              <a:cxn ang="0">
                <a:pos x="1453" y="454"/>
              </a:cxn>
              <a:cxn ang="0">
                <a:pos x="1472" y="375"/>
              </a:cxn>
              <a:cxn ang="0">
                <a:pos x="1487" y="280"/>
              </a:cxn>
              <a:cxn ang="0">
                <a:pos x="1466" y="251"/>
              </a:cxn>
              <a:cxn ang="0">
                <a:pos x="1478" y="198"/>
              </a:cxn>
              <a:cxn ang="0">
                <a:pos x="1437" y="154"/>
              </a:cxn>
              <a:cxn ang="0">
                <a:pos x="1333" y="94"/>
              </a:cxn>
              <a:cxn ang="0">
                <a:pos x="1349" y="26"/>
              </a:cxn>
              <a:cxn ang="0">
                <a:pos x="1181" y="56"/>
              </a:cxn>
              <a:cxn ang="0">
                <a:pos x="982" y="93"/>
              </a:cxn>
              <a:cxn ang="0">
                <a:pos x="886" y="227"/>
              </a:cxn>
              <a:cxn ang="0">
                <a:pos x="845" y="279"/>
              </a:cxn>
              <a:cxn ang="0">
                <a:pos x="698" y="259"/>
              </a:cxn>
              <a:cxn ang="0">
                <a:pos x="687" y="298"/>
              </a:cxn>
              <a:cxn ang="0">
                <a:pos x="671" y="417"/>
              </a:cxn>
              <a:cxn ang="0">
                <a:pos x="652" y="471"/>
              </a:cxn>
              <a:cxn ang="0">
                <a:pos x="605" y="509"/>
              </a:cxn>
              <a:cxn ang="0">
                <a:pos x="551" y="574"/>
              </a:cxn>
              <a:cxn ang="0">
                <a:pos x="476" y="573"/>
              </a:cxn>
              <a:cxn ang="0">
                <a:pos x="400" y="590"/>
              </a:cxn>
              <a:cxn ang="0">
                <a:pos x="313" y="587"/>
              </a:cxn>
              <a:cxn ang="0">
                <a:pos x="256" y="579"/>
              </a:cxn>
              <a:cxn ang="0">
                <a:pos x="182" y="539"/>
              </a:cxn>
              <a:cxn ang="0">
                <a:pos x="108" y="555"/>
              </a:cxn>
              <a:cxn ang="0">
                <a:pos x="30" y="605"/>
              </a:cxn>
              <a:cxn ang="0">
                <a:pos x="0" y="660"/>
              </a:cxn>
              <a:cxn ang="0">
                <a:pos x="39" y="743"/>
              </a:cxn>
              <a:cxn ang="0">
                <a:pos x="35" y="826"/>
              </a:cxn>
              <a:cxn ang="0">
                <a:pos x="16" y="905"/>
              </a:cxn>
              <a:cxn ang="0">
                <a:pos x="48" y="947"/>
              </a:cxn>
              <a:cxn ang="0">
                <a:pos x="41" y="1024"/>
              </a:cxn>
              <a:cxn ang="0">
                <a:pos x="161" y="1155"/>
              </a:cxn>
              <a:cxn ang="0">
                <a:pos x="183" y="1257"/>
              </a:cxn>
              <a:cxn ang="0">
                <a:pos x="237" y="1303"/>
              </a:cxn>
            </a:cxnLst>
            <a:rect l="0" t="0" r="r" b="b"/>
            <a:pathLst>
              <a:path w="1776" h="1424">
                <a:moveTo>
                  <a:pt x="273" y="1296"/>
                </a:moveTo>
                <a:lnTo>
                  <a:pt x="273" y="1296"/>
                </a:lnTo>
                <a:lnTo>
                  <a:pt x="288" y="1286"/>
                </a:lnTo>
                <a:lnTo>
                  <a:pt x="320" y="1262"/>
                </a:lnTo>
                <a:lnTo>
                  <a:pt x="337" y="1251"/>
                </a:lnTo>
                <a:lnTo>
                  <a:pt x="353" y="1241"/>
                </a:lnTo>
                <a:lnTo>
                  <a:pt x="359" y="1238"/>
                </a:lnTo>
                <a:lnTo>
                  <a:pt x="365" y="1236"/>
                </a:lnTo>
                <a:lnTo>
                  <a:pt x="369" y="1236"/>
                </a:lnTo>
                <a:lnTo>
                  <a:pt x="372" y="1238"/>
                </a:lnTo>
                <a:lnTo>
                  <a:pt x="372" y="1238"/>
                </a:lnTo>
                <a:lnTo>
                  <a:pt x="374" y="1261"/>
                </a:lnTo>
                <a:lnTo>
                  <a:pt x="377" y="1277"/>
                </a:lnTo>
                <a:lnTo>
                  <a:pt x="378" y="1283"/>
                </a:lnTo>
                <a:lnTo>
                  <a:pt x="380" y="1284"/>
                </a:lnTo>
                <a:lnTo>
                  <a:pt x="381" y="1284"/>
                </a:lnTo>
                <a:lnTo>
                  <a:pt x="425" y="1270"/>
                </a:lnTo>
                <a:lnTo>
                  <a:pt x="425" y="1270"/>
                </a:lnTo>
                <a:lnTo>
                  <a:pt x="428" y="1273"/>
                </a:lnTo>
                <a:lnTo>
                  <a:pt x="432" y="1280"/>
                </a:lnTo>
                <a:lnTo>
                  <a:pt x="436" y="1291"/>
                </a:lnTo>
                <a:lnTo>
                  <a:pt x="439" y="1297"/>
                </a:lnTo>
                <a:lnTo>
                  <a:pt x="439" y="1305"/>
                </a:lnTo>
                <a:lnTo>
                  <a:pt x="439" y="1305"/>
                </a:lnTo>
                <a:lnTo>
                  <a:pt x="441" y="1307"/>
                </a:lnTo>
                <a:lnTo>
                  <a:pt x="444" y="1310"/>
                </a:lnTo>
                <a:lnTo>
                  <a:pt x="447" y="1312"/>
                </a:lnTo>
                <a:lnTo>
                  <a:pt x="451" y="1313"/>
                </a:lnTo>
                <a:lnTo>
                  <a:pt x="457" y="1313"/>
                </a:lnTo>
                <a:lnTo>
                  <a:pt x="463" y="1309"/>
                </a:lnTo>
                <a:lnTo>
                  <a:pt x="471" y="1302"/>
                </a:lnTo>
                <a:lnTo>
                  <a:pt x="471" y="1302"/>
                </a:lnTo>
                <a:lnTo>
                  <a:pt x="479" y="1299"/>
                </a:lnTo>
                <a:lnTo>
                  <a:pt x="499" y="1290"/>
                </a:lnTo>
                <a:lnTo>
                  <a:pt x="527" y="1280"/>
                </a:lnTo>
                <a:lnTo>
                  <a:pt x="543" y="1275"/>
                </a:lnTo>
                <a:lnTo>
                  <a:pt x="559" y="1271"/>
                </a:lnTo>
                <a:lnTo>
                  <a:pt x="575" y="1270"/>
                </a:lnTo>
                <a:lnTo>
                  <a:pt x="591" y="1271"/>
                </a:lnTo>
                <a:lnTo>
                  <a:pt x="605" y="1274"/>
                </a:lnTo>
                <a:lnTo>
                  <a:pt x="611" y="1277"/>
                </a:lnTo>
                <a:lnTo>
                  <a:pt x="617" y="1280"/>
                </a:lnTo>
                <a:lnTo>
                  <a:pt x="623" y="1284"/>
                </a:lnTo>
                <a:lnTo>
                  <a:pt x="628" y="1290"/>
                </a:lnTo>
                <a:lnTo>
                  <a:pt x="633" y="1296"/>
                </a:lnTo>
                <a:lnTo>
                  <a:pt x="637" y="1305"/>
                </a:lnTo>
                <a:lnTo>
                  <a:pt x="640" y="1313"/>
                </a:lnTo>
                <a:lnTo>
                  <a:pt x="641" y="1322"/>
                </a:lnTo>
                <a:lnTo>
                  <a:pt x="643" y="1334"/>
                </a:lnTo>
                <a:lnTo>
                  <a:pt x="643" y="1345"/>
                </a:lnTo>
                <a:lnTo>
                  <a:pt x="643" y="1345"/>
                </a:lnTo>
                <a:lnTo>
                  <a:pt x="679" y="1353"/>
                </a:lnTo>
                <a:lnTo>
                  <a:pt x="705" y="1360"/>
                </a:lnTo>
                <a:lnTo>
                  <a:pt x="714" y="1363"/>
                </a:lnTo>
                <a:lnTo>
                  <a:pt x="717" y="1364"/>
                </a:lnTo>
                <a:lnTo>
                  <a:pt x="719" y="1366"/>
                </a:lnTo>
                <a:lnTo>
                  <a:pt x="719" y="1366"/>
                </a:lnTo>
                <a:lnTo>
                  <a:pt x="727" y="1360"/>
                </a:lnTo>
                <a:lnTo>
                  <a:pt x="739" y="1354"/>
                </a:lnTo>
                <a:lnTo>
                  <a:pt x="754" y="1347"/>
                </a:lnTo>
                <a:lnTo>
                  <a:pt x="774" y="1339"/>
                </a:lnTo>
                <a:lnTo>
                  <a:pt x="797" y="1334"/>
                </a:lnTo>
                <a:lnTo>
                  <a:pt x="826" y="1328"/>
                </a:lnTo>
                <a:lnTo>
                  <a:pt x="858" y="1325"/>
                </a:lnTo>
                <a:lnTo>
                  <a:pt x="899" y="1322"/>
                </a:lnTo>
                <a:lnTo>
                  <a:pt x="940" y="1316"/>
                </a:lnTo>
                <a:lnTo>
                  <a:pt x="940" y="1316"/>
                </a:lnTo>
                <a:lnTo>
                  <a:pt x="948" y="1319"/>
                </a:lnTo>
                <a:lnTo>
                  <a:pt x="970" y="1326"/>
                </a:lnTo>
                <a:lnTo>
                  <a:pt x="982" y="1331"/>
                </a:lnTo>
                <a:lnTo>
                  <a:pt x="994" y="1337"/>
                </a:lnTo>
                <a:lnTo>
                  <a:pt x="1004" y="1342"/>
                </a:lnTo>
                <a:lnTo>
                  <a:pt x="1010" y="1348"/>
                </a:lnTo>
                <a:lnTo>
                  <a:pt x="1010" y="1348"/>
                </a:lnTo>
                <a:lnTo>
                  <a:pt x="1015" y="1355"/>
                </a:lnTo>
                <a:lnTo>
                  <a:pt x="1023" y="1361"/>
                </a:lnTo>
                <a:lnTo>
                  <a:pt x="1031" y="1367"/>
                </a:lnTo>
                <a:lnTo>
                  <a:pt x="1043" y="1374"/>
                </a:lnTo>
                <a:lnTo>
                  <a:pt x="1056" y="1380"/>
                </a:lnTo>
                <a:lnTo>
                  <a:pt x="1071" y="1385"/>
                </a:lnTo>
                <a:lnTo>
                  <a:pt x="1088" y="1386"/>
                </a:lnTo>
                <a:lnTo>
                  <a:pt x="1111" y="1415"/>
                </a:lnTo>
                <a:lnTo>
                  <a:pt x="1111" y="1415"/>
                </a:lnTo>
                <a:lnTo>
                  <a:pt x="1126" y="1419"/>
                </a:lnTo>
                <a:lnTo>
                  <a:pt x="1140" y="1422"/>
                </a:lnTo>
                <a:lnTo>
                  <a:pt x="1159" y="1424"/>
                </a:lnTo>
                <a:lnTo>
                  <a:pt x="1178" y="1422"/>
                </a:lnTo>
                <a:lnTo>
                  <a:pt x="1188" y="1419"/>
                </a:lnTo>
                <a:lnTo>
                  <a:pt x="1197" y="1417"/>
                </a:lnTo>
                <a:lnTo>
                  <a:pt x="1206" y="1412"/>
                </a:lnTo>
                <a:lnTo>
                  <a:pt x="1213" y="1406"/>
                </a:lnTo>
                <a:lnTo>
                  <a:pt x="1219" y="1399"/>
                </a:lnTo>
                <a:lnTo>
                  <a:pt x="1225" y="1389"/>
                </a:lnTo>
                <a:lnTo>
                  <a:pt x="1225" y="1389"/>
                </a:lnTo>
                <a:lnTo>
                  <a:pt x="1222" y="1385"/>
                </a:lnTo>
                <a:lnTo>
                  <a:pt x="1219" y="1377"/>
                </a:lnTo>
                <a:lnTo>
                  <a:pt x="1216" y="1369"/>
                </a:lnTo>
                <a:lnTo>
                  <a:pt x="1216" y="1360"/>
                </a:lnTo>
                <a:lnTo>
                  <a:pt x="1219" y="1348"/>
                </a:lnTo>
                <a:lnTo>
                  <a:pt x="1222" y="1342"/>
                </a:lnTo>
                <a:lnTo>
                  <a:pt x="1225" y="1335"/>
                </a:lnTo>
                <a:lnTo>
                  <a:pt x="1231" y="1329"/>
                </a:lnTo>
                <a:lnTo>
                  <a:pt x="1236" y="1322"/>
                </a:lnTo>
                <a:lnTo>
                  <a:pt x="1236" y="1322"/>
                </a:lnTo>
                <a:lnTo>
                  <a:pt x="1242" y="1321"/>
                </a:lnTo>
                <a:lnTo>
                  <a:pt x="1247" y="1319"/>
                </a:lnTo>
                <a:lnTo>
                  <a:pt x="1252" y="1313"/>
                </a:lnTo>
                <a:lnTo>
                  <a:pt x="1254" y="1310"/>
                </a:lnTo>
                <a:lnTo>
                  <a:pt x="1255" y="1306"/>
                </a:lnTo>
                <a:lnTo>
                  <a:pt x="1255" y="1300"/>
                </a:lnTo>
                <a:lnTo>
                  <a:pt x="1255" y="1294"/>
                </a:lnTo>
                <a:lnTo>
                  <a:pt x="1252" y="1287"/>
                </a:lnTo>
                <a:lnTo>
                  <a:pt x="1250" y="1278"/>
                </a:lnTo>
                <a:lnTo>
                  <a:pt x="1245" y="1270"/>
                </a:lnTo>
                <a:lnTo>
                  <a:pt x="1239" y="1258"/>
                </a:lnTo>
                <a:lnTo>
                  <a:pt x="1239" y="1258"/>
                </a:lnTo>
                <a:lnTo>
                  <a:pt x="1232" y="1252"/>
                </a:lnTo>
                <a:lnTo>
                  <a:pt x="1226" y="1243"/>
                </a:lnTo>
                <a:lnTo>
                  <a:pt x="1220" y="1233"/>
                </a:lnTo>
                <a:lnTo>
                  <a:pt x="1218" y="1227"/>
                </a:lnTo>
                <a:lnTo>
                  <a:pt x="1216" y="1220"/>
                </a:lnTo>
                <a:lnTo>
                  <a:pt x="1216" y="1213"/>
                </a:lnTo>
                <a:lnTo>
                  <a:pt x="1216" y="1204"/>
                </a:lnTo>
                <a:lnTo>
                  <a:pt x="1218" y="1197"/>
                </a:lnTo>
                <a:lnTo>
                  <a:pt x="1222" y="1187"/>
                </a:lnTo>
                <a:lnTo>
                  <a:pt x="1226" y="1178"/>
                </a:lnTo>
                <a:lnTo>
                  <a:pt x="1234" y="1168"/>
                </a:lnTo>
                <a:lnTo>
                  <a:pt x="1312" y="1162"/>
                </a:lnTo>
                <a:lnTo>
                  <a:pt x="1385" y="1162"/>
                </a:lnTo>
                <a:lnTo>
                  <a:pt x="1385" y="1162"/>
                </a:lnTo>
                <a:lnTo>
                  <a:pt x="1398" y="1163"/>
                </a:lnTo>
                <a:lnTo>
                  <a:pt x="1430" y="1163"/>
                </a:lnTo>
                <a:lnTo>
                  <a:pt x="1449" y="1163"/>
                </a:lnTo>
                <a:lnTo>
                  <a:pt x="1471" y="1161"/>
                </a:lnTo>
                <a:lnTo>
                  <a:pt x="1493" y="1155"/>
                </a:lnTo>
                <a:lnTo>
                  <a:pt x="1513" y="1147"/>
                </a:lnTo>
                <a:lnTo>
                  <a:pt x="1513" y="1147"/>
                </a:lnTo>
                <a:lnTo>
                  <a:pt x="1514" y="1121"/>
                </a:lnTo>
                <a:lnTo>
                  <a:pt x="1519" y="1092"/>
                </a:lnTo>
                <a:lnTo>
                  <a:pt x="1525" y="1059"/>
                </a:lnTo>
                <a:lnTo>
                  <a:pt x="1529" y="1041"/>
                </a:lnTo>
                <a:lnTo>
                  <a:pt x="1535" y="1024"/>
                </a:lnTo>
                <a:lnTo>
                  <a:pt x="1542" y="1006"/>
                </a:lnTo>
                <a:lnTo>
                  <a:pt x="1549" y="990"/>
                </a:lnTo>
                <a:lnTo>
                  <a:pt x="1559" y="974"/>
                </a:lnTo>
                <a:lnTo>
                  <a:pt x="1570" y="961"/>
                </a:lnTo>
                <a:lnTo>
                  <a:pt x="1583" y="950"/>
                </a:lnTo>
                <a:lnTo>
                  <a:pt x="1597" y="941"/>
                </a:lnTo>
                <a:lnTo>
                  <a:pt x="1597" y="941"/>
                </a:lnTo>
                <a:lnTo>
                  <a:pt x="1607" y="942"/>
                </a:lnTo>
                <a:lnTo>
                  <a:pt x="1618" y="941"/>
                </a:lnTo>
                <a:lnTo>
                  <a:pt x="1631" y="939"/>
                </a:lnTo>
                <a:lnTo>
                  <a:pt x="1644" y="937"/>
                </a:lnTo>
                <a:lnTo>
                  <a:pt x="1657" y="932"/>
                </a:lnTo>
                <a:lnTo>
                  <a:pt x="1664" y="928"/>
                </a:lnTo>
                <a:lnTo>
                  <a:pt x="1670" y="923"/>
                </a:lnTo>
                <a:lnTo>
                  <a:pt x="1674" y="919"/>
                </a:lnTo>
                <a:lnTo>
                  <a:pt x="1679" y="912"/>
                </a:lnTo>
                <a:lnTo>
                  <a:pt x="1679" y="912"/>
                </a:lnTo>
                <a:lnTo>
                  <a:pt x="1693" y="916"/>
                </a:lnTo>
                <a:lnTo>
                  <a:pt x="1708" y="919"/>
                </a:lnTo>
                <a:lnTo>
                  <a:pt x="1725" y="919"/>
                </a:lnTo>
                <a:lnTo>
                  <a:pt x="1733" y="919"/>
                </a:lnTo>
                <a:lnTo>
                  <a:pt x="1741" y="918"/>
                </a:lnTo>
                <a:lnTo>
                  <a:pt x="1750" y="915"/>
                </a:lnTo>
                <a:lnTo>
                  <a:pt x="1757" y="910"/>
                </a:lnTo>
                <a:lnTo>
                  <a:pt x="1763" y="905"/>
                </a:lnTo>
                <a:lnTo>
                  <a:pt x="1769" y="896"/>
                </a:lnTo>
                <a:lnTo>
                  <a:pt x="1773" y="887"/>
                </a:lnTo>
                <a:lnTo>
                  <a:pt x="1775" y="874"/>
                </a:lnTo>
                <a:lnTo>
                  <a:pt x="1776" y="804"/>
                </a:lnTo>
                <a:lnTo>
                  <a:pt x="1776" y="804"/>
                </a:lnTo>
                <a:lnTo>
                  <a:pt x="1768" y="772"/>
                </a:lnTo>
                <a:lnTo>
                  <a:pt x="1757" y="746"/>
                </a:lnTo>
                <a:lnTo>
                  <a:pt x="1746" y="720"/>
                </a:lnTo>
                <a:lnTo>
                  <a:pt x="1746" y="720"/>
                </a:lnTo>
                <a:lnTo>
                  <a:pt x="1743" y="701"/>
                </a:lnTo>
                <a:lnTo>
                  <a:pt x="1737" y="680"/>
                </a:lnTo>
                <a:lnTo>
                  <a:pt x="1728" y="662"/>
                </a:lnTo>
                <a:lnTo>
                  <a:pt x="1719" y="643"/>
                </a:lnTo>
                <a:lnTo>
                  <a:pt x="1708" y="624"/>
                </a:lnTo>
                <a:lnTo>
                  <a:pt x="1696" y="606"/>
                </a:lnTo>
                <a:lnTo>
                  <a:pt x="1685" y="589"/>
                </a:lnTo>
                <a:lnTo>
                  <a:pt x="1671" y="574"/>
                </a:lnTo>
                <a:lnTo>
                  <a:pt x="1647" y="547"/>
                </a:lnTo>
                <a:lnTo>
                  <a:pt x="1626" y="525"/>
                </a:lnTo>
                <a:lnTo>
                  <a:pt x="1606" y="507"/>
                </a:lnTo>
                <a:lnTo>
                  <a:pt x="1606" y="507"/>
                </a:lnTo>
                <a:lnTo>
                  <a:pt x="1600" y="502"/>
                </a:lnTo>
                <a:lnTo>
                  <a:pt x="1591" y="496"/>
                </a:lnTo>
                <a:lnTo>
                  <a:pt x="1573" y="487"/>
                </a:lnTo>
                <a:lnTo>
                  <a:pt x="1551" y="481"/>
                </a:lnTo>
                <a:lnTo>
                  <a:pt x="1527" y="475"/>
                </a:lnTo>
                <a:lnTo>
                  <a:pt x="1506" y="471"/>
                </a:lnTo>
                <a:lnTo>
                  <a:pt x="1487" y="468"/>
                </a:lnTo>
                <a:lnTo>
                  <a:pt x="1471" y="467"/>
                </a:lnTo>
                <a:lnTo>
                  <a:pt x="1471" y="467"/>
                </a:lnTo>
                <a:lnTo>
                  <a:pt x="1463" y="464"/>
                </a:lnTo>
                <a:lnTo>
                  <a:pt x="1458" y="458"/>
                </a:lnTo>
                <a:lnTo>
                  <a:pt x="1453" y="454"/>
                </a:lnTo>
                <a:lnTo>
                  <a:pt x="1452" y="446"/>
                </a:lnTo>
                <a:lnTo>
                  <a:pt x="1450" y="439"/>
                </a:lnTo>
                <a:lnTo>
                  <a:pt x="1452" y="432"/>
                </a:lnTo>
                <a:lnTo>
                  <a:pt x="1455" y="416"/>
                </a:lnTo>
                <a:lnTo>
                  <a:pt x="1459" y="400"/>
                </a:lnTo>
                <a:lnTo>
                  <a:pt x="1465" y="388"/>
                </a:lnTo>
                <a:lnTo>
                  <a:pt x="1472" y="375"/>
                </a:lnTo>
                <a:lnTo>
                  <a:pt x="1472" y="375"/>
                </a:lnTo>
                <a:lnTo>
                  <a:pt x="1484" y="355"/>
                </a:lnTo>
                <a:lnTo>
                  <a:pt x="1491" y="336"/>
                </a:lnTo>
                <a:lnTo>
                  <a:pt x="1494" y="321"/>
                </a:lnTo>
                <a:lnTo>
                  <a:pt x="1495" y="308"/>
                </a:lnTo>
                <a:lnTo>
                  <a:pt x="1495" y="298"/>
                </a:lnTo>
                <a:lnTo>
                  <a:pt x="1493" y="291"/>
                </a:lnTo>
                <a:lnTo>
                  <a:pt x="1490" y="285"/>
                </a:lnTo>
                <a:lnTo>
                  <a:pt x="1487" y="280"/>
                </a:lnTo>
                <a:lnTo>
                  <a:pt x="1487" y="280"/>
                </a:lnTo>
                <a:lnTo>
                  <a:pt x="1478" y="276"/>
                </a:lnTo>
                <a:lnTo>
                  <a:pt x="1478" y="276"/>
                </a:lnTo>
                <a:lnTo>
                  <a:pt x="1474" y="273"/>
                </a:lnTo>
                <a:lnTo>
                  <a:pt x="1471" y="270"/>
                </a:lnTo>
                <a:lnTo>
                  <a:pt x="1468" y="266"/>
                </a:lnTo>
                <a:lnTo>
                  <a:pt x="1466" y="262"/>
                </a:lnTo>
                <a:lnTo>
                  <a:pt x="1466" y="251"/>
                </a:lnTo>
                <a:lnTo>
                  <a:pt x="1468" y="241"/>
                </a:lnTo>
                <a:lnTo>
                  <a:pt x="1471" y="231"/>
                </a:lnTo>
                <a:lnTo>
                  <a:pt x="1472" y="222"/>
                </a:lnTo>
                <a:lnTo>
                  <a:pt x="1477" y="214"/>
                </a:lnTo>
                <a:lnTo>
                  <a:pt x="1477" y="214"/>
                </a:lnTo>
                <a:lnTo>
                  <a:pt x="1478" y="208"/>
                </a:lnTo>
                <a:lnTo>
                  <a:pt x="1478" y="202"/>
                </a:lnTo>
                <a:lnTo>
                  <a:pt x="1478" y="198"/>
                </a:lnTo>
                <a:lnTo>
                  <a:pt x="1477" y="192"/>
                </a:lnTo>
                <a:lnTo>
                  <a:pt x="1472" y="183"/>
                </a:lnTo>
                <a:lnTo>
                  <a:pt x="1466" y="174"/>
                </a:lnTo>
                <a:lnTo>
                  <a:pt x="1459" y="168"/>
                </a:lnTo>
                <a:lnTo>
                  <a:pt x="1453" y="164"/>
                </a:lnTo>
                <a:lnTo>
                  <a:pt x="1447" y="160"/>
                </a:lnTo>
                <a:lnTo>
                  <a:pt x="1447" y="160"/>
                </a:lnTo>
                <a:lnTo>
                  <a:pt x="1437" y="154"/>
                </a:lnTo>
                <a:lnTo>
                  <a:pt x="1429" y="147"/>
                </a:lnTo>
                <a:lnTo>
                  <a:pt x="1421" y="141"/>
                </a:lnTo>
                <a:lnTo>
                  <a:pt x="1415" y="134"/>
                </a:lnTo>
                <a:lnTo>
                  <a:pt x="1408" y="123"/>
                </a:lnTo>
                <a:lnTo>
                  <a:pt x="1407" y="119"/>
                </a:lnTo>
                <a:lnTo>
                  <a:pt x="1378" y="96"/>
                </a:lnTo>
                <a:lnTo>
                  <a:pt x="1356" y="94"/>
                </a:lnTo>
                <a:lnTo>
                  <a:pt x="1333" y="94"/>
                </a:lnTo>
                <a:lnTo>
                  <a:pt x="1322" y="77"/>
                </a:lnTo>
                <a:lnTo>
                  <a:pt x="1337" y="71"/>
                </a:lnTo>
                <a:lnTo>
                  <a:pt x="1354" y="51"/>
                </a:lnTo>
                <a:lnTo>
                  <a:pt x="1354" y="51"/>
                </a:lnTo>
                <a:lnTo>
                  <a:pt x="1354" y="46"/>
                </a:lnTo>
                <a:lnTo>
                  <a:pt x="1354" y="42"/>
                </a:lnTo>
                <a:lnTo>
                  <a:pt x="1353" y="33"/>
                </a:lnTo>
                <a:lnTo>
                  <a:pt x="1349" y="26"/>
                </a:lnTo>
                <a:lnTo>
                  <a:pt x="1344" y="17"/>
                </a:lnTo>
                <a:lnTo>
                  <a:pt x="1334" y="7"/>
                </a:lnTo>
                <a:lnTo>
                  <a:pt x="1328" y="1"/>
                </a:lnTo>
                <a:lnTo>
                  <a:pt x="1315" y="0"/>
                </a:lnTo>
                <a:lnTo>
                  <a:pt x="1282" y="29"/>
                </a:lnTo>
                <a:lnTo>
                  <a:pt x="1250" y="42"/>
                </a:lnTo>
                <a:lnTo>
                  <a:pt x="1219" y="43"/>
                </a:lnTo>
                <a:lnTo>
                  <a:pt x="1181" y="56"/>
                </a:lnTo>
                <a:lnTo>
                  <a:pt x="1167" y="83"/>
                </a:lnTo>
                <a:lnTo>
                  <a:pt x="1138" y="104"/>
                </a:lnTo>
                <a:lnTo>
                  <a:pt x="1104" y="115"/>
                </a:lnTo>
                <a:lnTo>
                  <a:pt x="1072" y="135"/>
                </a:lnTo>
                <a:lnTo>
                  <a:pt x="1033" y="125"/>
                </a:lnTo>
                <a:lnTo>
                  <a:pt x="1015" y="116"/>
                </a:lnTo>
                <a:lnTo>
                  <a:pt x="1001" y="97"/>
                </a:lnTo>
                <a:lnTo>
                  <a:pt x="982" y="93"/>
                </a:lnTo>
                <a:lnTo>
                  <a:pt x="963" y="129"/>
                </a:lnTo>
                <a:lnTo>
                  <a:pt x="951" y="132"/>
                </a:lnTo>
                <a:lnTo>
                  <a:pt x="918" y="141"/>
                </a:lnTo>
                <a:lnTo>
                  <a:pt x="898" y="167"/>
                </a:lnTo>
                <a:lnTo>
                  <a:pt x="899" y="200"/>
                </a:lnTo>
                <a:lnTo>
                  <a:pt x="899" y="200"/>
                </a:lnTo>
                <a:lnTo>
                  <a:pt x="895" y="212"/>
                </a:lnTo>
                <a:lnTo>
                  <a:pt x="886" y="227"/>
                </a:lnTo>
                <a:lnTo>
                  <a:pt x="876" y="243"/>
                </a:lnTo>
                <a:lnTo>
                  <a:pt x="876" y="243"/>
                </a:lnTo>
                <a:lnTo>
                  <a:pt x="873" y="254"/>
                </a:lnTo>
                <a:lnTo>
                  <a:pt x="868" y="263"/>
                </a:lnTo>
                <a:lnTo>
                  <a:pt x="864" y="270"/>
                </a:lnTo>
                <a:lnTo>
                  <a:pt x="857" y="275"/>
                </a:lnTo>
                <a:lnTo>
                  <a:pt x="851" y="278"/>
                </a:lnTo>
                <a:lnTo>
                  <a:pt x="845" y="279"/>
                </a:lnTo>
                <a:lnTo>
                  <a:pt x="841" y="279"/>
                </a:lnTo>
                <a:lnTo>
                  <a:pt x="810" y="279"/>
                </a:lnTo>
                <a:lnTo>
                  <a:pt x="777" y="272"/>
                </a:lnTo>
                <a:lnTo>
                  <a:pt x="758" y="260"/>
                </a:lnTo>
                <a:lnTo>
                  <a:pt x="713" y="256"/>
                </a:lnTo>
                <a:lnTo>
                  <a:pt x="713" y="256"/>
                </a:lnTo>
                <a:lnTo>
                  <a:pt x="705" y="257"/>
                </a:lnTo>
                <a:lnTo>
                  <a:pt x="698" y="259"/>
                </a:lnTo>
                <a:lnTo>
                  <a:pt x="694" y="260"/>
                </a:lnTo>
                <a:lnTo>
                  <a:pt x="689" y="263"/>
                </a:lnTo>
                <a:lnTo>
                  <a:pt x="687" y="266"/>
                </a:lnTo>
                <a:lnTo>
                  <a:pt x="685" y="270"/>
                </a:lnTo>
                <a:lnTo>
                  <a:pt x="682" y="278"/>
                </a:lnTo>
                <a:lnTo>
                  <a:pt x="684" y="285"/>
                </a:lnTo>
                <a:lnTo>
                  <a:pt x="684" y="292"/>
                </a:lnTo>
                <a:lnTo>
                  <a:pt x="687" y="298"/>
                </a:lnTo>
                <a:lnTo>
                  <a:pt x="687" y="298"/>
                </a:lnTo>
                <a:lnTo>
                  <a:pt x="685" y="320"/>
                </a:lnTo>
                <a:lnTo>
                  <a:pt x="685" y="356"/>
                </a:lnTo>
                <a:lnTo>
                  <a:pt x="687" y="403"/>
                </a:lnTo>
                <a:lnTo>
                  <a:pt x="687" y="403"/>
                </a:lnTo>
                <a:lnTo>
                  <a:pt x="681" y="407"/>
                </a:lnTo>
                <a:lnTo>
                  <a:pt x="675" y="411"/>
                </a:lnTo>
                <a:lnTo>
                  <a:pt x="671" y="417"/>
                </a:lnTo>
                <a:lnTo>
                  <a:pt x="668" y="422"/>
                </a:lnTo>
                <a:lnTo>
                  <a:pt x="663" y="432"/>
                </a:lnTo>
                <a:lnTo>
                  <a:pt x="662" y="435"/>
                </a:lnTo>
                <a:lnTo>
                  <a:pt x="662" y="435"/>
                </a:lnTo>
                <a:lnTo>
                  <a:pt x="660" y="446"/>
                </a:lnTo>
                <a:lnTo>
                  <a:pt x="659" y="456"/>
                </a:lnTo>
                <a:lnTo>
                  <a:pt x="656" y="464"/>
                </a:lnTo>
                <a:lnTo>
                  <a:pt x="652" y="471"/>
                </a:lnTo>
                <a:lnTo>
                  <a:pt x="646" y="481"/>
                </a:lnTo>
                <a:lnTo>
                  <a:pt x="643" y="484"/>
                </a:lnTo>
                <a:lnTo>
                  <a:pt x="643" y="484"/>
                </a:lnTo>
                <a:lnTo>
                  <a:pt x="636" y="487"/>
                </a:lnTo>
                <a:lnTo>
                  <a:pt x="628" y="490"/>
                </a:lnTo>
                <a:lnTo>
                  <a:pt x="621" y="493"/>
                </a:lnTo>
                <a:lnTo>
                  <a:pt x="615" y="499"/>
                </a:lnTo>
                <a:lnTo>
                  <a:pt x="605" y="509"/>
                </a:lnTo>
                <a:lnTo>
                  <a:pt x="598" y="522"/>
                </a:lnTo>
                <a:lnTo>
                  <a:pt x="592" y="534"/>
                </a:lnTo>
                <a:lnTo>
                  <a:pt x="588" y="545"/>
                </a:lnTo>
                <a:lnTo>
                  <a:pt x="585" y="554"/>
                </a:lnTo>
                <a:lnTo>
                  <a:pt x="585" y="554"/>
                </a:lnTo>
                <a:lnTo>
                  <a:pt x="573" y="563"/>
                </a:lnTo>
                <a:lnTo>
                  <a:pt x="561" y="568"/>
                </a:lnTo>
                <a:lnTo>
                  <a:pt x="551" y="574"/>
                </a:lnTo>
                <a:lnTo>
                  <a:pt x="541" y="577"/>
                </a:lnTo>
                <a:lnTo>
                  <a:pt x="532" y="580"/>
                </a:lnTo>
                <a:lnTo>
                  <a:pt x="522" y="582"/>
                </a:lnTo>
                <a:lnTo>
                  <a:pt x="506" y="582"/>
                </a:lnTo>
                <a:lnTo>
                  <a:pt x="493" y="580"/>
                </a:lnTo>
                <a:lnTo>
                  <a:pt x="484" y="577"/>
                </a:lnTo>
                <a:lnTo>
                  <a:pt x="476" y="573"/>
                </a:lnTo>
                <a:lnTo>
                  <a:pt x="476" y="573"/>
                </a:lnTo>
                <a:lnTo>
                  <a:pt x="464" y="571"/>
                </a:lnTo>
                <a:lnTo>
                  <a:pt x="451" y="573"/>
                </a:lnTo>
                <a:lnTo>
                  <a:pt x="439" y="574"/>
                </a:lnTo>
                <a:lnTo>
                  <a:pt x="429" y="577"/>
                </a:lnTo>
                <a:lnTo>
                  <a:pt x="412" y="583"/>
                </a:lnTo>
                <a:lnTo>
                  <a:pt x="404" y="586"/>
                </a:lnTo>
                <a:lnTo>
                  <a:pt x="404" y="586"/>
                </a:lnTo>
                <a:lnTo>
                  <a:pt x="400" y="590"/>
                </a:lnTo>
                <a:lnTo>
                  <a:pt x="393" y="593"/>
                </a:lnTo>
                <a:lnTo>
                  <a:pt x="385" y="595"/>
                </a:lnTo>
                <a:lnTo>
                  <a:pt x="377" y="595"/>
                </a:lnTo>
                <a:lnTo>
                  <a:pt x="362" y="593"/>
                </a:lnTo>
                <a:lnTo>
                  <a:pt x="356" y="592"/>
                </a:lnTo>
                <a:lnTo>
                  <a:pt x="329" y="563"/>
                </a:lnTo>
                <a:lnTo>
                  <a:pt x="310" y="560"/>
                </a:lnTo>
                <a:lnTo>
                  <a:pt x="313" y="587"/>
                </a:lnTo>
                <a:lnTo>
                  <a:pt x="313" y="587"/>
                </a:lnTo>
                <a:lnTo>
                  <a:pt x="308" y="592"/>
                </a:lnTo>
                <a:lnTo>
                  <a:pt x="304" y="595"/>
                </a:lnTo>
                <a:lnTo>
                  <a:pt x="300" y="596"/>
                </a:lnTo>
                <a:lnTo>
                  <a:pt x="294" y="595"/>
                </a:lnTo>
                <a:lnTo>
                  <a:pt x="281" y="592"/>
                </a:lnTo>
                <a:lnTo>
                  <a:pt x="268" y="586"/>
                </a:lnTo>
                <a:lnTo>
                  <a:pt x="256" y="579"/>
                </a:lnTo>
                <a:lnTo>
                  <a:pt x="246" y="571"/>
                </a:lnTo>
                <a:lnTo>
                  <a:pt x="237" y="563"/>
                </a:lnTo>
                <a:lnTo>
                  <a:pt x="237" y="563"/>
                </a:lnTo>
                <a:lnTo>
                  <a:pt x="231" y="558"/>
                </a:lnTo>
                <a:lnTo>
                  <a:pt x="225" y="554"/>
                </a:lnTo>
                <a:lnTo>
                  <a:pt x="211" y="547"/>
                </a:lnTo>
                <a:lnTo>
                  <a:pt x="196" y="542"/>
                </a:lnTo>
                <a:lnTo>
                  <a:pt x="182" y="539"/>
                </a:lnTo>
                <a:lnTo>
                  <a:pt x="170" y="539"/>
                </a:lnTo>
                <a:lnTo>
                  <a:pt x="160" y="538"/>
                </a:lnTo>
                <a:lnTo>
                  <a:pt x="150" y="538"/>
                </a:lnTo>
                <a:lnTo>
                  <a:pt x="150" y="538"/>
                </a:lnTo>
                <a:lnTo>
                  <a:pt x="148" y="541"/>
                </a:lnTo>
                <a:lnTo>
                  <a:pt x="144" y="544"/>
                </a:lnTo>
                <a:lnTo>
                  <a:pt x="135" y="548"/>
                </a:lnTo>
                <a:lnTo>
                  <a:pt x="108" y="555"/>
                </a:lnTo>
                <a:lnTo>
                  <a:pt x="81" y="563"/>
                </a:lnTo>
                <a:lnTo>
                  <a:pt x="70" y="564"/>
                </a:lnTo>
                <a:lnTo>
                  <a:pt x="70" y="564"/>
                </a:lnTo>
                <a:lnTo>
                  <a:pt x="54" y="573"/>
                </a:lnTo>
                <a:lnTo>
                  <a:pt x="44" y="582"/>
                </a:lnTo>
                <a:lnTo>
                  <a:pt x="36" y="590"/>
                </a:lnTo>
                <a:lnTo>
                  <a:pt x="32" y="599"/>
                </a:lnTo>
                <a:lnTo>
                  <a:pt x="30" y="605"/>
                </a:lnTo>
                <a:lnTo>
                  <a:pt x="30" y="611"/>
                </a:lnTo>
                <a:lnTo>
                  <a:pt x="32" y="615"/>
                </a:lnTo>
                <a:lnTo>
                  <a:pt x="19" y="631"/>
                </a:lnTo>
                <a:lnTo>
                  <a:pt x="19" y="631"/>
                </a:lnTo>
                <a:lnTo>
                  <a:pt x="10" y="637"/>
                </a:lnTo>
                <a:lnTo>
                  <a:pt x="4" y="644"/>
                </a:lnTo>
                <a:lnTo>
                  <a:pt x="1" y="651"/>
                </a:lnTo>
                <a:lnTo>
                  <a:pt x="0" y="660"/>
                </a:lnTo>
                <a:lnTo>
                  <a:pt x="0" y="669"/>
                </a:lnTo>
                <a:lnTo>
                  <a:pt x="3" y="678"/>
                </a:lnTo>
                <a:lnTo>
                  <a:pt x="6" y="688"/>
                </a:lnTo>
                <a:lnTo>
                  <a:pt x="9" y="696"/>
                </a:lnTo>
                <a:lnTo>
                  <a:pt x="19" y="715"/>
                </a:lnTo>
                <a:lnTo>
                  <a:pt x="29" y="730"/>
                </a:lnTo>
                <a:lnTo>
                  <a:pt x="39" y="743"/>
                </a:lnTo>
                <a:lnTo>
                  <a:pt x="39" y="743"/>
                </a:lnTo>
                <a:lnTo>
                  <a:pt x="46" y="771"/>
                </a:lnTo>
                <a:lnTo>
                  <a:pt x="51" y="791"/>
                </a:lnTo>
                <a:lnTo>
                  <a:pt x="51" y="804"/>
                </a:lnTo>
                <a:lnTo>
                  <a:pt x="48" y="814"/>
                </a:lnTo>
                <a:lnTo>
                  <a:pt x="44" y="820"/>
                </a:lnTo>
                <a:lnTo>
                  <a:pt x="41" y="823"/>
                </a:lnTo>
                <a:lnTo>
                  <a:pt x="36" y="825"/>
                </a:lnTo>
                <a:lnTo>
                  <a:pt x="35" y="826"/>
                </a:lnTo>
                <a:lnTo>
                  <a:pt x="35" y="826"/>
                </a:lnTo>
                <a:lnTo>
                  <a:pt x="30" y="841"/>
                </a:lnTo>
                <a:lnTo>
                  <a:pt x="10" y="855"/>
                </a:lnTo>
                <a:lnTo>
                  <a:pt x="9" y="884"/>
                </a:lnTo>
                <a:lnTo>
                  <a:pt x="9" y="884"/>
                </a:lnTo>
                <a:lnTo>
                  <a:pt x="12" y="893"/>
                </a:lnTo>
                <a:lnTo>
                  <a:pt x="16" y="905"/>
                </a:lnTo>
                <a:lnTo>
                  <a:pt x="16" y="905"/>
                </a:lnTo>
                <a:lnTo>
                  <a:pt x="20" y="916"/>
                </a:lnTo>
                <a:lnTo>
                  <a:pt x="26" y="929"/>
                </a:lnTo>
                <a:lnTo>
                  <a:pt x="26" y="929"/>
                </a:lnTo>
                <a:lnTo>
                  <a:pt x="29" y="935"/>
                </a:lnTo>
                <a:lnTo>
                  <a:pt x="33" y="939"/>
                </a:lnTo>
                <a:lnTo>
                  <a:pt x="39" y="941"/>
                </a:lnTo>
                <a:lnTo>
                  <a:pt x="39" y="941"/>
                </a:lnTo>
                <a:lnTo>
                  <a:pt x="48" y="947"/>
                </a:lnTo>
                <a:lnTo>
                  <a:pt x="54" y="953"/>
                </a:lnTo>
                <a:lnTo>
                  <a:pt x="58" y="957"/>
                </a:lnTo>
                <a:lnTo>
                  <a:pt x="58" y="957"/>
                </a:lnTo>
                <a:lnTo>
                  <a:pt x="61" y="966"/>
                </a:lnTo>
                <a:lnTo>
                  <a:pt x="61" y="969"/>
                </a:lnTo>
                <a:lnTo>
                  <a:pt x="60" y="987"/>
                </a:lnTo>
                <a:lnTo>
                  <a:pt x="41" y="1005"/>
                </a:lnTo>
                <a:lnTo>
                  <a:pt x="41" y="1024"/>
                </a:lnTo>
                <a:lnTo>
                  <a:pt x="52" y="1046"/>
                </a:lnTo>
                <a:lnTo>
                  <a:pt x="78" y="1079"/>
                </a:lnTo>
                <a:lnTo>
                  <a:pt x="96" y="1089"/>
                </a:lnTo>
                <a:lnTo>
                  <a:pt x="109" y="1094"/>
                </a:lnTo>
                <a:lnTo>
                  <a:pt x="131" y="1105"/>
                </a:lnTo>
                <a:lnTo>
                  <a:pt x="142" y="1117"/>
                </a:lnTo>
                <a:lnTo>
                  <a:pt x="154" y="1134"/>
                </a:lnTo>
                <a:lnTo>
                  <a:pt x="161" y="1155"/>
                </a:lnTo>
                <a:lnTo>
                  <a:pt x="164" y="1172"/>
                </a:lnTo>
                <a:lnTo>
                  <a:pt x="164" y="1187"/>
                </a:lnTo>
                <a:lnTo>
                  <a:pt x="164" y="1187"/>
                </a:lnTo>
                <a:lnTo>
                  <a:pt x="164" y="1210"/>
                </a:lnTo>
                <a:lnTo>
                  <a:pt x="164" y="1210"/>
                </a:lnTo>
                <a:lnTo>
                  <a:pt x="164" y="1230"/>
                </a:lnTo>
                <a:lnTo>
                  <a:pt x="173" y="1246"/>
                </a:lnTo>
                <a:lnTo>
                  <a:pt x="183" y="1257"/>
                </a:lnTo>
                <a:lnTo>
                  <a:pt x="183" y="1270"/>
                </a:lnTo>
                <a:lnTo>
                  <a:pt x="182" y="1287"/>
                </a:lnTo>
                <a:lnTo>
                  <a:pt x="182" y="1289"/>
                </a:lnTo>
                <a:lnTo>
                  <a:pt x="182" y="1289"/>
                </a:lnTo>
                <a:lnTo>
                  <a:pt x="202" y="1297"/>
                </a:lnTo>
                <a:lnTo>
                  <a:pt x="214" y="1300"/>
                </a:lnTo>
                <a:lnTo>
                  <a:pt x="225" y="1303"/>
                </a:lnTo>
                <a:lnTo>
                  <a:pt x="237" y="1303"/>
                </a:lnTo>
                <a:lnTo>
                  <a:pt x="250" y="1303"/>
                </a:lnTo>
                <a:lnTo>
                  <a:pt x="262" y="1300"/>
                </a:lnTo>
                <a:lnTo>
                  <a:pt x="273" y="1296"/>
                </a:lnTo>
                <a:lnTo>
                  <a:pt x="273" y="1296"/>
                </a:lnTo>
                <a:close/>
              </a:path>
            </a:pathLst>
          </a:custGeom>
          <a:solidFill>
            <a:schemeClr val="accent6">
              <a:lumMod val="20000"/>
              <a:lumOff val="80000"/>
            </a:schemeClr>
          </a:solidFill>
          <a:ln w="38100">
            <a:solidFill>
              <a:schemeClr val="bg1"/>
            </a:solidFill>
            <a:prstDash val="solid"/>
            <a:round/>
          </a:ln>
          <a:effectLst>
            <a:outerShdw dist="53882" dir="2700000"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7" name="Freeform 18"/>
          <p:cNvSpPr/>
          <p:nvPr/>
        </p:nvSpPr>
        <p:spPr bwMode="auto">
          <a:xfrm>
            <a:off x="660400" y="2387600"/>
            <a:ext cx="1638300" cy="1196975"/>
          </a:xfrm>
          <a:custGeom>
            <a:avLst/>
            <a:gdLst/>
            <a:ahLst/>
            <a:cxnLst>
              <a:cxn ang="0">
                <a:pos x="1667" y="951"/>
              </a:cxn>
              <a:cxn ang="0">
                <a:pos x="1632" y="822"/>
              </a:cxn>
              <a:cxn ang="0">
                <a:pos x="1607" y="720"/>
              </a:cxn>
              <a:cxn ang="0">
                <a:pos x="1562" y="681"/>
              </a:cxn>
              <a:cxn ang="0">
                <a:pos x="1536" y="697"/>
              </a:cxn>
              <a:cxn ang="0">
                <a:pos x="1450" y="781"/>
              </a:cxn>
              <a:cxn ang="0">
                <a:pos x="1411" y="765"/>
              </a:cxn>
              <a:cxn ang="0">
                <a:pos x="1393" y="698"/>
              </a:cxn>
              <a:cxn ang="0">
                <a:pos x="1341" y="621"/>
              </a:cxn>
              <a:cxn ang="0">
                <a:pos x="1292" y="636"/>
              </a:cxn>
              <a:cxn ang="0">
                <a:pos x="1187" y="599"/>
              </a:cxn>
              <a:cxn ang="0">
                <a:pos x="1140" y="525"/>
              </a:cxn>
              <a:cxn ang="0">
                <a:pos x="1091" y="499"/>
              </a:cxn>
              <a:cxn ang="0">
                <a:pos x="1005" y="493"/>
              </a:cxn>
              <a:cxn ang="0">
                <a:pos x="973" y="438"/>
              </a:cxn>
              <a:cxn ang="0">
                <a:pos x="960" y="357"/>
              </a:cxn>
              <a:cxn ang="0">
                <a:pos x="1001" y="249"/>
              </a:cxn>
              <a:cxn ang="0">
                <a:pos x="998" y="149"/>
              </a:cxn>
              <a:cxn ang="0">
                <a:pos x="937" y="112"/>
              </a:cxn>
              <a:cxn ang="0">
                <a:pos x="875" y="83"/>
              </a:cxn>
              <a:cxn ang="0">
                <a:pos x="724" y="98"/>
              </a:cxn>
              <a:cxn ang="0">
                <a:pos x="646" y="130"/>
              </a:cxn>
              <a:cxn ang="0">
                <a:pos x="570" y="109"/>
              </a:cxn>
              <a:cxn ang="0">
                <a:pos x="555" y="54"/>
              </a:cxn>
              <a:cxn ang="0">
                <a:pos x="502" y="34"/>
              </a:cxn>
              <a:cxn ang="0">
                <a:pos x="398" y="66"/>
              </a:cxn>
              <a:cxn ang="0">
                <a:pos x="371" y="74"/>
              </a:cxn>
              <a:cxn ang="0">
                <a:pos x="359" y="44"/>
              </a:cxn>
              <a:cxn ang="0">
                <a:pos x="305" y="47"/>
              </a:cxn>
              <a:cxn ang="0">
                <a:pos x="292" y="0"/>
              </a:cxn>
              <a:cxn ang="0">
                <a:pos x="200" y="60"/>
              </a:cxn>
              <a:cxn ang="0">
                <a:pos x="141" y="64"/>
              </a:cxn>
              <a:cxn ang="0">
                <a:pos x="87" y="89"/>
              </a:cxn>
              <a:cxn ang="0">
                <a:pos x="97" y="122"/>
              </a:cxn>
              <a:cxn ang="0">
                <a:pos x="75" y="223"/>
              </a:cxn>
              <a:cxn ang="0">
                <a:pos x="16" y="288"/>
              </a:cxn>
              <a:cxn ang="0">
                <a:pos x="0" y="361"/>
              </a:cxn>
              <a:cxn ang="0">
                <a:pos x="26" y="441"/>
              </a:cxn>
              <a:cxn ang="0">
                <a:pos x="83" y="528"/>
              </a:cxn>
              <a:cxn ang="0">
                <a:pos x="128" y="535"/>
              </a:cxn>
              <a:cxn ang="0">
                <a:pos x="232" y="581"/>
              </a:cxn>
              <a:cxn ang="0">
                <a:pos x="276" y="643"/>
              </a:cxn>
              <a:cxn ang="0">
                <a:pos x="320" y="695"/>
              </a:cxn>
              <a:cxn ang="0">
                <a:pos x="342" y="727"/>
              </a:cxn>
              <a:cxn ang="0">
                <a:pos x="366" y="755"/>
              </a:cxn>
              <a:cxn ang="0">
                <a:pos x="404" y="809"/>
              </a:cxn>
              <a:cxn ang="0">
                <a:pos x="651" y="963"/>
              </a:cxn>
              <a:cxn ang="0">
                <a:pos x="702" y="1017"/>
              </a:cxn>
              <a:cxn ang="0">
                <a:pos x="781" y="998"/>
              </a:cxn>
              <a:cxn ang="0">
                <a:pos x="934" y="1043"/>
              </a:cxn>
              <a:cxn ang="0">
                <a:pos x="999" y="1206"/>
              </a:cxn>
              <a:cxn ang="0">
                <a:pos x="1076" y="1206"/>
              </a:cxn>
              <a:cxn ang="0">
                <a:pos x="1150" y="1157"/>
              </a:cxn>
              <a:cxn ang="0">
                <a:pos x="1229" y="1119"/>
              </a:cxn>
              <a:cxn ang="0">
                <a:pos x="1276" y="1122"/>
              </a:cxn>
              <a:cxn ang="0">
                <a:pos x="1401" y="1184"/>
              </a:cxn>
              <a:cxn ang="0">
                <a:pos x="1459" y="1174"/>
              </a:cxn>
              <a:cxn ang="0">
                <a:pos x="1488" y="1139"/>
              </a:cxn>
              <a:cxn ang="0">
                <a:pos x="1520" y="1111"/>
              </a:cxn>
              <a:cxn ang="0">
                <a:pos x="1543" y="1173"/>
              </a:cxn>
              <a:cxn ang="0">
                <a:pos x="1569" y="1151"/>
              </a:cxn>
              <a:cxn ang="0">
                <a:pos x="1594" y="1103"/>
              </a:cxn>
            </a:cxnLst>
            <a:rect l="0" t="0" r="r" b="b"/>
            <a:pathLst>
              <a:path w="1676" h="1212">
                <a:moveTo>
                  <a:pt x="1644" y="1026"/>
                </a:moveTo>
                <a:lnTo>
                  <a:pt x="1670" y="1002"/>
                </a:lnTo>
                <a:lnTo>
                  <a:pt x="1676" y="967"/>
                </a:lnTo>
                <a:lnTo>
                  <a:pt x="1676" y="967"/>
                </a:lnTo>
                <a:lnTo>
                  <a:pt x="1671" y="960"/>
                </a:lnTo>
                <a:lnTo>
                  <a:pt x="1667" y="951"/>
                </a:lnTo>
                <a:lnTo>
                  <a:pt x="1658" y="930"/>
                </a:lnTo>
                <a:lnTo>
                  <a:pt x="1651" y="905"/>
                </a:lnTo>
                <a:lnTo>
                  <a:pt x="1644" y="882"/>
                </a:lnTo>
                <a:lnTo>
                  <a:pt x="1635" y="839"/>
                </a:lnTo>
                <a:lnTo>
                  <a:pt x="1632" y="822"/>
                </a:lnTo>
                <a:lnTo>
                  <a:pt x="1632" y="822"/>
                </a:lnTo>
                <a:lnTo>
                  <a:pt x="1630" y="800"/>
                </a:lnTo>
                <a:lnTo>
                  <a:pt x="1628" y="778"/>
                </a:lnTo>
                <a:lnTo>
                  <a:pt x="1625" y="761"/>
                </a:lnTo>
                <a:lnTo>
                  <a:pt x="1619" y="745"/>
                </a:lnTo>
                <a:lnTo>
                  <a:pt x="1614" y="732"/>
                </a:lnTo>
                <a:lnTo>
                  <a:pt x="1607" y="720"/>
                </a:lnTo>
                <a:lnTo>
                  <a:pt x="1601" y="710"/>
                </a:lnTo>
                <a:lnTo>
                  <a:pt x="1594" y="703"/>
                </a:lnTo>
                <a:lnTo>
                  <a:pt x="1588" y="695"/>
                </a:lnTo>
                <a:lnTo>
                  <a:pt x="1581" y="691"/>
                </a:lnTo>
                <a:lnTo>
                  <a:pt x="1571" y="684"/>
                </a:lnTo>
                <a:lnTo>
                  <a:pt x="1562" y="681"/>
                </a:lnTo>
                <a:lnTo>
                  <a:pt x="1559" y="679"/>
                </a:lnTo>
                <a:lnTo>
                  <a:pt x="1559" y="679"/>
                </a:lnTo>
                <a:lnTo>
                  <a:pt x="1552" y="681"/>
                </a:lnTo>
                <a:lnTo>
                  <a:pt x="1545" y="685"/>
                </a:lnTo>
                <a:lnTo>
                  <a:pt x="1540" y="691"/>
                </a:lnTo>
                <a:lnTo>
                  <a:pt x="1536" y="697"/>
                </a:lnTo>
                <a:lnTo>
                  <a:pt x="1532" y="710"/>
                </a:lnTo>
                <a:lnTo>
                  <a:pt x="1530" y="714"/>
                </a:lnTo>
                <a:lnTo>
                  <a:pt x="1507" y="729"/>
                </a:lnTo>
                <a:lnTo>
                  <a:pt x="1460" y="778"/>
                </a:lnTo>
                <a:lnTo>
                  <a:pt x="1460" y="778"/>
                </a:lnTo>
                <a:lnTo>
                  <a:pt x="1450" y="781"/>
                </a:lnTo>
                <a:lnTo>
                  <a:pt x="1441" y="781"/>
                </a:lnTo>
                <a:lnTo>
                  <a:pt x="1433" y="781"/>
                </a:lnTo>
                <a:lnTo>
                  <a:pt x="1427" y="778"/>
                </a:lnTo>
                <a:lnTo>
                  <a:pt x="1421" y="774"/>
                </a:lnTo>
                <a:lnTo>
                  <a:pt x="1415" y="770"/>
                </a:lnTo>
                <a:lnTo>
                  <a:pt x="1411" y="765"/>
                </a:lnTo>
                <a:lnTo>
                  <a:pt x="1408" y="759"/>
                </a:lnTo>
                <a:lnTo>
                  <a:pt x="1404" y="748"/>
                </a:lnTo>
                <a:lnTo>
                  <a:pt x="1401" y="738"/>
                </a:lnTo>
                <a:lnTo>
                  <a:pt x="1399" y="726"/>
                </a:lnTo>
                <a:lnTo>
                  <a:pt x="1399" y="726"/>
                </a:lnTo>
                <a:lnTo>
                  <a:pt x="1393" y="698"/>
                </a:lnTo>
                <a:lnTo>
                  <a:pt x="1385" y="675"/>
                </a:lnTo>
                <a:lnTo>
                  <a:pt x="1377" y="656"/>
                </a:lnTo>
                <a:lnTo>
                  <a:pt x="1369" y="642"/>
                </a:lnTo>
                <a:lnTo>
                  <a:pt x="1360" y="631"/>
                </a:lnTo>
                <a:lnTo>
                  <a:pt x="1350" y="624"/>
                </a:lnTo>
                <a:lnTo>
                  <a:pt x="1341" y="621"/>
                </a:lnTo>
                <a:lnTo>
                  <a:pt x="1332" y="620"/>
                </a:lnTo>
                <a:lnTo>
                  <a:pt x="1324" y="620"/>
                </a:lnTo>
                <a:lnTo>
                  <a:pt x="1315" y="623"/>
                </a:lnTo>
                <a:lnTo>
                  <a:pt x="1308" y="626"/>
                </a:lnTo>
                <a:lnTo>
                  <a:pt x="1302" y="630"/>
                </a:lnTo>
                <a:lnTo>
                  <a:pt x="1292" y="636"/>
                </a:lnTo>
                <a:lnTo>
                  <a:pt x="1289" y="639"/>
                </a:lnTo>
                <a:lnTo>
                  <a:pt x="1274" y="633"/>
                </a:lnTo>
                <a:lnTo>
                  <a:pt x="1248" y="627"/>
                </a:lnTo>
                <a:lnTo>
                  <a:pt x="1193" y="601"/>
                </a:lnTo>
                <a:lnTo>
                  <a:pt x="1193" y="601"/>
                </a:lnTo>
                <a:lnTo>
                  <a:pt x="1187" y="599"/>
                </a:lnTo>
                <a:lnTo>
                  <a:pt x="1182" y="595"/>
                </a:lnTo>
                <a:lnTo>
                  <a:pt x="1172" y="585"/>
                </a:lnTo>
                <a:lnTo>
                  <a:pt x="1163" y="572"/>
                </a:lnTo>
                <a:lnTo>
                  <a:pt x="1156" y="559"/>
                </a:lnTo>
                <a:lnTo>
                  <a:pt x="1145" y="535"/>
                </a:lnTo>
                <a:lnTo>
                  <a:pt x="1140" y="525"/>
                </a:lnTo>
                <a:lnTo>
                  <a:pt x="1140" y="525"/>
                </a:lnTo>
                <a:lnTo>
                  <a:pt x="1136" y="519"/>
                </a:lnTo>
                <a:lnTo>
                  <a:pt x="1129" y="514"/>
                </a:lnTo>
                <a:lnTo>
                  <a:pt x="1121" y="509"/>
                </a:lnTo>
                <a:lnTo>
                  <a:pt x="1111" y="505"/>
                </a:lnTo>
                <a:lnTo>
                  <a:pt x="1091" y="499"/>
                </a:lnTo>
                <a:lnTo>
                  <a:pt x="1069" y="496"/>
                </a:lnTo>
                <a:lnTo>
                  <a:pt x="1047" y="495"/>
                </a:lnTo>
                <a:lnTo>
                  <a:pt x="1030" y="493"/>
                </a:lnTo>
                <a:lnTo>
                  <a:pt x="1012" y="493"/>
                </a:lnTo>
                <a:lnTo>
                  <a:pt x="1012" y="493"/>
                </a:lnTo>
                <a:lnTo>
                  <a:pt x="1005" y="493"/>
                </a:lnTo>
                <a:lnTo>
                  <a:pt x="999" y="489"/>
                </a:lnTo>
                <a:lnTo>
                  <a:pt x="993" y="483"/>
                </a:lnTo>
                <a:lnTo>
                  <a:pt x="989" y="477"/>
                </a:lnTo>
                <a:lnTo>
                  <a:pt x="985" y="469"/>
                </a:lnTo>
                <a:lnTo>
                  <a:pt x="980" y="458"/>
                </a:lnTo>
                <a:lnTo>
                  <a:pt x="973" y="438"/>
                </a:lnTo>
                <a:lnTo>
                  <a:pt x="969" y="418"/>
                </a:lnTo>
                <a:lnTo>
                  <a:pt x="966" y="400"/>
                </a:lnTo>
                <a:lnTo>
                  <a:pt x="963" y="383"/>
                </a:lnTo>
                <a:lnTo>
                  <a:pt x="963" y="383"/>
                </a:lnTo>
                <a:lnTo>
                  <a:pt x="960" y="371"/>
                </a:lnTo>
                <a:lnTo>
                  <a:pt x="960" y="357"/>
                </a:lnTo>
                <a:lnTo>
                  <a:pt x="961" y="342"/>
                </a:lnTo>
                <a:lnTo>
                  <a:pt x="966" y="329"/>
                </a:lnTo>
                <a:lnTo>
                  <a:pt x="969" y="314"/>
                </a:lnTo>
                <a:lnTo>
                  <a:pt x="974" y="300"/>
                </a:lnTo>
                <a:lnTo>
                  <a:pt x="987" y="272"/>
                </a:lnTo>
                <a:lnTo>
                  <a:pt x="1001" y="249"/>
                </a:lnTo>
                <a:lnTo>
                  <a:pt x="1012" y="229"/>
                </a:lnTo>
                <a:lnTo>
                  <a:pt x="1024" y="211"/>
                </a:lnTo>
                <a:lnTo>
                  <a:pt x="1030" y="169"/>
                </a:lnTo>
                <a:lnTo>
                  <a:pt x="1015" y="150"/>
                </a:lnTo>
                <a:lnTo>
                  <a:pt x="1015" y="150"/>
                </a:lnTo>
                <a:lnTo>
                  <a:pt x="998" y="149"/>
                </a:lnTo>
                <a:lnTo>
                  <a:pt x="983" y="144"/>
                </a:lnTo>
                <a:lnTo>
                  <a:pt x="970" y="138"/>
                </a:lnTo>
                <a:lnTo>
                  <a:pt x="958" y="131"/>
                </a:lnTo>
                <a:lnTo>
                  <a:pt x="950" y="125"/>
                </a:lnTo>
                <a:lnTo>
                  <a:pt x="942" y="119"/>
                </a:lnTo>
                <a:lnTo>
                  <a:pt x="937" y="112"/>
                </a:lnTo>
                <a:lnTo>
                  <a:pt x="937" y="112"/>
                </a:lnTo>
                <a:lnTo>
                  <a:pt x="931" y="106"/>
                </a:lnTo>
                <a:lnTo>
                  <a:pt x="921" y="101"/>
                </a:lnTo>
                <a:lnTo>
                  <a:pt x="909" y="95"/>
                </a:lnTo>
                <a:lnTo>
                  <a:pt x="897" y="90"/>
                </a:lnTo>
                <a:lnTo>
                  <a:pt x="875" y="83"/>
                </a:lnTo>
                <a:lnTo>
                  <a:pt x="867" y="80"/>
                </a:lnTo>
                <a:lnTo>
                  <a:pt x="826" y="86"/>
                </a:lnTo>
                <a:lnTo>
                  <a:pt x="785" y="89"/>
                </a:lnTo>
                <a:lnTo>
                  <a:pt x="785" y="89"/>
                </a:lnTo>
                <a:lnTo>
                  <a:pt x="753" y="92"/>
                </a:lnTo>
                <a:lnTo>
                  <a:pt x="724" y="98"/>
                </a:lnTo>
                <a:lnTo>
                  <a:pt x="701" y="103"/>
                </a:lnTo>
                <a:lnTo>
                  <a:pt x="681" y="111"/>
                </a:lnTo>
                <a:lnTo>
                  <a:pt x="666" y="118"/>
                </a:lnTo>
                <a:lnTo>
                  <a:pt x="654" y="124"/>
                </a:lnTo>
                <a:lnTo>
                  <a:pt x="646" y="130"/>
                </a:lnTo>
                <a:lnTo>
                  <a:pt x="646" y="130"/>
                </a:lnTo>
                <a:lnTo>
                  <a:pt x="644" y="128"/>
                </a:lnTo>
                <a:lnTo>
                  <a:pt x="641" y="127"/>
                </a:lnTo>
                <a:lnTo>
                  <a:pt x="632" y="124"/>
                </a:lnTo>
                <a:lnTo>
                  <a:pt x="606" y="117"/>
                </a:lnTo>
                <a:lnTo>
                  <a:pt x="570" y="109"/>
                </a:lnTo>
                <a:lnTo>
                  <a:pt x="570" y="109"/>
                </a:lnTo>
                <a:lnTo>
                  <a:pt x="570" y="98"/>
                </a:lnTo>
                <a:lnTo>
                  <a:pt x="568" y="86"/>
                </a:lnTo>
                <a:lnTo>
                  <a:pt x="567" y="77"/>
                </a:lnTo>
                <a:lnTo>
                  <a:pt x="564" y="69"/>
                </a:lnTo>
                <a:lnTo>
                  <a:pt x="560" y="60"/>
                </a:lnTo>
                <a:lnTo>
                  <a:pt x="555" y="54"/>
                </a:lnTo>
                <a:lnTo>
                  <a:pt x="550" y="48"/>
                </a:lnTo>
                <a:lnTo>
                  <a:pt x="544" y="44"/>
                </a:lnTo>
                <a:lnTo>
                  <a:pt x="538" y="41"/>
                </a:lnTo>
                <a:lnTo>
                  <a:pt x="532" y="38"/>
                </a:lnTo>
                <a:lnTo>
                  <a:pt x="518" y="35"/>
                </a:lnTo>
                <a:lnTo>
                  <a:pt x="502" y="34"/>
                </a:lnTo>
                <a:lnTo>
                  <a:pt x="486" y="35"/>
                </a:lnTo>
                <a:lnTo>
                  <a:pt x="470" y="39"/>
                </a:lnTo>
                <a:lnTo>
                  <a:pt x="454" y="44"/>
                </a:lnTo>
                <a:lnTo>
                  <a:pt x="426" y="54"/>
                </a:lnTo>
                <a:lnTo>
                  <a:pt x="406" y="63"/>
                </a:lnTo>
                <a:lnTo>
                  <a:pt x="398" y="66"/>
                </a:lnTo>
                <a:lnTo>
                  <a:pt x="398" y="66"/>
                </a:lnTo>
                <a:lnTo>
                  <a:pt x="390" y="73"/>
                </a:lnTo>
                <a:lnTo>
                  <a:pt x="384" y="77"/>
                </a:lnTo>
                <a:lnTo>
                  <a:pt x="378" y="77"/>
                </a:lnTo>
                <a:lnTo>
                  <a:pt x="374" y="76"/>
                </a:lnTo>
                <a:lnTo>
                  <a:pt x="371" y="74"/>
                </a:lnTo>
                <a:lnTo>
                  <a:pt x="368" y="71"/>
                </a:lnTo>
                <a:lnTo>
                  <a:pt x="366" y="69"/>
                </a:lnTo>
                <a:lnTo>
                  <a:pt x="366" y="69"/>
                </a:lnTo>
                <a:lnTo>
                  <a:pt x="366" y="61"/>
                </a:lnTo>
                <a:lnTo>
                  <a:pt x="363" y="55"/>
                </a:lnTo>
                <a:lnTo>
                  <a:pt x="359" y="44"/>
                </a:lnTo>
                <a:lnTo>
                  <a:pt x="355" y="37"/>
                </a:lnTo>
                <a:lnTo>
                  <a:pt x="352" y="34"/>
                </a:lnTo>
                <a:lnTo>
                  <a:pt x="308" y="48"/>
                </a:lnTo>
                <a:lnTo>
                  <a:pt x="308" y="48"/>
                </a:lnTo>
                <a:lnTo>
                  <a:pt x="307" y="48"/>
                </a:lnTo>
                <a:lnTo>
                  <a:pt x="305" y="47"/>
                </a:lnTo>
                <a:lnTo>
                  <a:pt x="304" y="41"/>
                </a:lnTo>
                <a:lnTo>
                  <a:pt x="301" y="25"/>
                </a:lnTo>
                <a:lnTo>
                  <a:pt x="299" y="2"/>
                </a:lnTo>
                <a:lnTo>
                  <a:pt x="299" y="2"/>
                </a:lnTo>
                <a:lnTo>
                  <a:pt x="296" y="0"/>
                </a:lnTo>
                <a:lnTo>
                  <a:pt x="292" y="0"/>
                </a:lnTo>
                <a:lnTo>
                  <a:pt x="286" y="2"/>
                </a:lnTo>
                <a:lnTo>
                  <a:pt x="280" y="5"/>
                </a:lnTo>
                <a:lnTo>
                  <a:pt x="264" y="15"/>
                </a:lnTo>
                <a:lnTo>
                  <a:pt x="247" y="26"/>
                </a:lnTo>
                <a:lnTo>
                  <a:pt x="215" y="50"/>
                </a:lnTo>
                <a:lnTo>
                  <a:pt x="200" y="60"/>
                </a:lnTo>
                <a:lnTo>
                  <a:pt x="200" y="60"/>
                </a:lnTo>
                <a:lnTo>
                  <a:pt x="189" y="64"/>
                </a:lnTo>
                <a:lnTo>
                  <a:pt x="177" y="67"/>
                </a:lnTo>
                <a:lnTo>
                  <a:pt x="164" y="67"/>
                </a:lnTo>
                <a:lnTo>
                  <a:pt x="152" y="67"/>
                </a:lnTo>
                <a:lnTo>
                  <a:pt x="141" y="64"/>
                </a:lnTo>
                <a:lnTo>
                  <a:pt x="129" y="61"/>
                </a:lnTo>
                <a:lnTo>
                  <a:pt x="109" y="53"/>
                </a:lnTo>
                <a:lnTo>
                  <a:pt x="104" y="64"/>
                </a:lnTo>
                <a:lnTo>
                  <a:pt x="91" y="74"/>
                </a:lnTo>
                <a:lnTo>
                  <a:pt x="87" y="89"/>
                </a:lnTo>
                <a:lnTo>
                  <a:pt x="87" y="89"/>
                </a:lnTo>
                <a:lnTo>
                  <a:pt x="88" y="105"/>
                </a:lnTo>
                <a:lnTo>
                  <a:pt x="88" y="105"/>
                </a:lnTo>
                <a:lnTo>
                  <a:pt x="90" y="109"/>
                </a:lnTo>
                <a:lnTo>
                  <a:pt x="93" y="112"/>
                </a:lnTo>
                <a:lnTo>
                  <a:pt x="96" y="117"/>
                </a:lnTo>
                <a:lnTo>
                  <a:pt x="97" y="122"/>
                </a:lnTo>
                <a:lnTo>
                  <a:pt x="97" y="122"/>
                </a:lnTo>
                <a:lnTo>
                  <a:pt x="97" y="138"/>
                </a:lnTo>
                <a:lnTo>
                  <a:pt x="94" y="149"/>
                </a:lnTo>
                <a:lnTo>
                  <a:pt x="94" y="188"/>
                </a:lnTo>
                <a:lnTo>
                  <a:pt x="91" y="211"/>
                </a:lnTo>
                <a:lnTo>
                  <a:pt x="75" y="223"/>
                </a:lnTo>
                <a:lnTo>
                  <a:pt x="59" y="218"/>
                </a:lnTo>
                <a:lnTo>
                  <a:pt x="42" y="201"/>
                </a:lnTo>
                <a:lnTo>
                  <a:pt x="30" y="199"/>
                </a:lnTo>
                <a:lnTo>
                  <a:pt x="17" y="215"/>
                </a:lnTo>
                <a:lnTo>
                  <a:pt x="16" y="250"/>
                </a:lnTo>
                <a:lnTo>
                  <a:pt x="16" y="288"/>
                </a:lnTo>
                <a:lnTo>
                  <a:pt x="1" y="311"/>
                </a:lnTo>
                <a:lnTo>
                  <a:pt x="1" y="311"/>
                </a:lnTo>
                <a:lnTo>
                  <a:pt x="1" y="310"/>
                </a:lnTo>
                <a:lnTo>
                  <a:pt x="0" y="355"/>
                </a:lnTo>
                <a:lnTo>
                  <a:pt x="0" y="355"/>
                </a:lnTo>
                <a:lnTo>
                  <a:pt x="0" y="361"/>
                </a:lnTo>
                <a:lnTo>
                  <a:pt x="0" y="361"/>
                </a:lnTo>
                <a:lnTo>
                  <a:pt x="1" y="374"/>
                </a:lnTo>
                <a:lnTo>
                  <a:pt x="4" y="387"/>
                </a:lnTo>
                <a:lnTo>
                  <a:pt x="8" y="400"/>
                </a:lnTo>
                <a:lnTo>
                  <a:pt x="13" y="415"/>
                </a:lnTo>
                <a:lnTo>
                  <a:pt x="26" y="441"/>
                </a:lnTo>
                <a:lnTo>
                  <a:pt x="40" y="466"/>
                </a:lnTo>
                <a:lnTo>
                  <a:pt x="53" y="487"/>
                </a:lnTo>
                <a:lnTo>
                  <a:pt x="67" y="506"/>
                </a:lnTo>
                <a:lnTo>
                  <a:pt x="78" y="521"/>
                </a:lnTo>
                <a:lnTo>
                  <a:pt x="78" y="521"/>
                </a:lnTo>
                <a:lnTo>
                  <a:pt x="83" y="528"/>
                </a:lnTo>
                <a:lnTo>
                  <a:pt x="85" y="531"/>
                </a:lnTo>
                <a:lnTo>
                  <a:pt x="91" y="534"/>
                </a:lnTo>
                <a:lnTo>
                  <a:pt x="96" y="535"/>
                </a:lnTo>
                <a:lnTo>
                  <a:pt x="103" y="537"/>
                </a:lnTo>
                <a:lnTo>
                  <a:pt x="106" y="535"/>
                </a:lnTo>
                <a:lnTo>
                  <a:pt x="128" y="535"/>
                </a:lnTo>
                <a:lnTo>
                  <a:pt x="155" y="535"/>
                </a:lnTo>
                <a:lnTo>
                  <a:pt x="173" y="540"/>
                </a:lnTo>
                <a:lnTo>
                  <a:pt x="183" y="551"/>
                </a:lnTo>
                <a:lnTo>
                  <a:pt x="196" y="562"/>
                </a:lnTo>
                <a:lnTo>
                  <a:pt x="209" y="572"/>
                </a:lnTo>
                <a:lnTo>
                  <a:pt x="232" y="581"/>
                </a:lnTo>
                <a:lnTo>
                  <a:pt x="250" y="588"/>
                </a:lnTo>
                <a:lnTo>
                  <a:pt x="264" y="611"/>
                </a:lnTo>
                <a:lnTo>
                  <a:pt x="270" y="621"/>
                </a:lnTo>
                <a:lnTo>
                  <a:pt x="273" y="633"/>
                </a:lnTo>
                <a:lnTo>
                  <a:pt x="273" y="633"/>
                </a:lnTo>
                <a:lnTo>
                  <a:pt x="276" y="643"/>
                </a:lnTo>
                <a:lnTo>
                  <a:pt x="282" y="655"/>
                </a:lnTo>
                <a:lnTo>
                  <a:pt x="282" y="655"/>
                </a:lnTo>
                <a:lnTo>
                  <a:pt x="295" y="672"/>
                </a:lnTo>
                <a:lnTo>
                  <a:pt x="307" y="681"/>
                </a:lnTo>
                <a:lnTo>
                  <a:pt x="318" y="690"/>
                </a:lnTo>
                <a:lnTo>
                  <a:pt x="320" y="695"/>
                </a:lnTo>
                <a:lnTo>
                  <a:pt x="320" y="695"/>
                </a:lnTo>
                <a:lnTo>
                  <a:pt x="327" y="711"/>
                </a:lnTo>
                <a:lnTo>
                  <a:pt x="327" y="711"/>
                </a:lnTo>
                <a:lnTo>
                  <a:pt x="330" y="717"/>
                </a:lnTo>
                <a:lnTo>
                  <a:pt x="336" y="722"/>
                </a:lnTo>
                <a:lnTo>
                  <a:pt x="342" y="727"/>
                </a:lnTo>
                <a:lnTo>
                  <a:pt x="346" y="732"/>
                </a:lnTo>
                <a:lnTo>
                  <a:pt x="346" y="732"/>
                </a:lnTo>
                <a:lnTo>
                  <a:pt x="350" y="738"/>
                </a:lnTo>
                <a:lnTo>
                  <a:pt x="358" y="745"/>
                </a:lnTo>
                <a:lnTo>
                  <a:pt x="363" y="751"/>
                </a:lnTo>
                <a:lnTo>
                  <a:pt x="366" y="755"/>
                </a:lnTo>
                <a:lnTo>
                  <a:pt x="366" y="755"/>
                </a:lnTo>
                <a:lnTo>
                  <a:pt x="369" y="761"/>
                </a:lnTo>
                <a:lnTo>
                  <a:pt x="375" y="768"/>
                </a:lnTo>
                <a:lnTo>
                  <a:pt x="384" y="777"/>
                </a:lnTo>
                <a:lnTo>
                  <a:pt x="391" y="791"/>
                </a:lnTo>
                <a:lnTo>
                  <a:pt x="404" y="809"/>
                </a:lnTo>
                <a:lnTo>
                  <a:pt x="414" y="831"/>
                </a:lnTo>
                <a:lnTo>
                  <a:pt x="443" y="873"/>
                </a:lnTo>
                <a:lnTo>
                  <a:pt x="513" y="930"/>
                </a:lnTo>
                <a:lnTo>
                  <a:pt x="554" y="946"/>
                </a:lnTo>
                <a:lnTo>
                  <a:pt x="606" y="950"/>
                </a:lnTo>
                <a:lnTo>
                  <a:pt x="651" y="963"/>
                </a:lnTo>
                <a:lnTo>
                  <a:pt x="676" y="983"/>
                </a:lnTo>
                <a:lnTo>
                  <a:pt x="676" y="983"/>
                </a:lnTo>
                <a:lnTo>
                  <a:pt x="682" y="994"/>
                </a:lnTo>
                <a:lnTo>
                  <a:pt x="688" y="1002"/>
                </a:lnTo>
                <a:lnTo>
                  <a:pt x="695" y="1010"/>
                </a:lnTo>
                <a:lnTo>
                  <a:pt x="702" y="1017"/>
                </a:lnTo>
                <a:lnTo>
                  <a:pt x="714" y="1027"/>
                </a:lnTo>
                <a:lnTo>
                  <a:pt x="720" y="1030"/>
                </a:lnTo>
                <a:lnTo>
                  <a:pt x="743" y="1026"/>
                </a:lnTo>
                <a:lnTo>
                  <a:pt x="755" y="1018"/>
                </a:lnTo>
                <a:lnTo>
                  <a:pt x="765" y="998"/>
                </a:lnTo>
                <a:lnTo>
                  <a:pt x="781" y="998"/>
                </a:lnTo>
                <a:lnTo>
                  <a:pt x="806" y="1005"/>
                </a:lnTo>
                <a:lnTo>
                  <a:pt x="827" y="1020"/>
                </a:lnTo>
                <a:lnTo>
                  <a:pt x="857" y="1034"/>
                </a:lnTo>
                <a:lnTo>
                  <a:pt x="881" y="1042"/>
                </a:lnTo>
                <a:lnTo>
                  <a:pt x="912" y="1042"/>
                </a:lnTo>
                <a:lnTo>
                  <a:pt x="934" y="1043"/>
                </a:lnTo>
                <a:lnTo>
                  <a:pt x="957" y="1056"/>
                </a:lnTo>
                <a:lnTo>
                  <a:pt x="971" y="1074"/>
                </a:lnTo>
                <a:lnTo>
                  <a:pt x="971" y="1074"/>
                </a:lnTo>
                <a:lnTo>
                  <a:pt x="970" y="1161"/>
                </a:lnTo>
                <a:lnTo>
                  <a:pt x="986" y="1189"/>
                </a:lnTo>
                <a:lnTo>
                  <a:pt x="999" y="1206"/>
                </a:lnTo>
                <a:lnTo>
                  <a:pt x="1014" y="1212"/>
                </a:lnTo>
                <a:lnTo>
                  <a:pt x="1028" y="1209"/>
                </a:lnTo>
                <a:lnTo>
                  <a:pt x="1043" y="1197"/>
                </a:lnTo>
                <a:lnTo>
                  <a:pt x="1051" y="1197"/>
                </a:lnTo>
                <a:lnTo>
                  <a:pt x="1065" y="1199"/>
                </a:lnTo>
                <a:lnTo>
                  <a:pt x="1076" y="1206"/>
                </a:lnTo>
                <a:lnTo>
                  <a:pt x="1092" y="1203"/>
                </a:lnTo>
                <a:lnTo>
                  <a:pt x="1105" y="1187"/>
                </a:lnTo>
                <a:lnTo>
                  <a:pt x="1121" y="1187"/>
                </a:lnTo>
                <a:lnTo>
                  <a:pt x="1121" y="1187"/>
                </a:lnTo>
                <a:lnTo>
                  <a:pt x="1136" y="1171"/>
                </a:lnTo>
                <a:lnTo>
                  <a:pt x="1150" y="1157"/>
                </a:lnTo>
                <a:lnTo>
                  <a:pt x="1165" y="1145"/>
                </a:lnTo>
                <a:lnTo>
                  <a:pt x="1179" y="1136"/>
                </a:lnTo>
                <a:lnTo>
                  <a:pt x="1193" y="1129"/>
                </a:lnTo>
                <a:lnTo>
                  <a:pt x="1206" y="1125"/>
                </a:lnTo>
                <a:lnTo>
                  <a:pt x="1217" y="1120"/>
                </a:lnTo>
                <a:lnTo>
                  <a:pt x="1229" y="1119"/>
                </a:lnTo>
                <a:lnTo>
                  <a:pt x="1239" y="1117"/>
                </a:lnTo>
                <a:lnTo>
                  <a:pt x="1248" y="1117"/>
                </a:lnTo>
                <a:lnTo>
                  <a:pt x="1262" y="1119"/>
                </a:lnTo>
                <a:lnTo>
                  <a:pt x="1273" y="1122"/>
                </a:lnTo>
                <a:lnTo>
                  <a:pt x="1276" y="1122"/>
                </a:lnTo>
                <a:lnTo>
                  <a:pt x="1276" y="1122"/>
                </a:lnTo>
                <a:lnTo>
                  <a:pt x="1306" y="1132"/>
                </a:lnTo>
                <a:lnTo>
                  <a:pt x="1334" y="1142"/>
                </a:lnTo>
                <a:lnTo>
                  <a:pt x="1356" y="1154"/>
                </a:lnTo>
                <a:lnTo>
                  <a:pt x="1376" y="1165"/>
                </a:lnTo>
                <a:lnTo>
                  <a:pt x="1390" y="1175"/>
                </a:lnTo>
                <a:lnTo>
                  <a:pt x="1401" y="1184"/>
                </a:lnTo>
                <a:lnTo>
                  <a:pt x="1409" y="1191"/>
                </a:lnTo>
                <a:lnTo>
                  <a:pt x="1430" y="1167"/>
                </a:lnTo>
                <a:lnTo>
                  <a:pt x="1430" y="1167"/>
                </a:lnTo>
                <a:lnTo>
                  <a:pt x="1441" y="1173"/>
                </a:lnTo>
                <a:lnTo>
                  <a:pt x="1452" y="1175"/>
                </a:lnTo>
                <a:lnTo>
                  <a:pt x="1459" y="1174"/>
                </a:lnTo>
                <a:lnTo>
                  <a:pt x="1465" y="1173"/>
                </a:lnTo>
                <a:lnTo>
                  <a:pt x="1469" y="1168"/>
                </a:lnTo>
                <a:lnTo>
                  <a:pt x="1472" y="1165"/>
                </a:lnTo>
                <a:lnTo>
                  <a:pt x="1473" y="1161"/>
                </a:lnTo>
                <a:lnTo>
                  <a:pt x="1473" y="1161"/>
                </a:lnTo>
                <a:lnTo>
                  <a:pt x="1488" y="1139"/>
                </a:lnTo>
                <a:lnTo>
                  <a:pt x="1500" y="1125"/>
                </a:lnTo>
                <a:lnTo>
                  <a:pt x="1508" y="1116"/>
                </a:lnTo>
                <a:lnTo>
                  <a:pt x="1514" y="1111"/>
                </a:lnTo>
                <a:lnTo>
                  <a:pt x="1517" y="1110"/>
                </a:lnTo>
                <a:lnTo>
                  <a:pt x="1518" y="1110"/>
                </a:lnTo>
                <a:lnTo>
                  <a:pt x="1520" y="1111"/>
                </a:lnTo>
                <a:lnTo>
                  <a:pt x="1526" y="1168"/>
                </a:lnTo>
                <a:lnTo>
                  <a:pt x="1526" y="1168"/>
                </a:lnTo>
                <a:lnTo>
                  <a:pt x="1526" y="1170"/>
                </a:lnTo>
                <a:lnTo>
                  <a:pt x="1526" y="1170"/>
                </a:lnTo>
                <a:lnTo>
                  <a:pt x="1537" y="1173"/>
                </a:lnTo>
                <a:lnTo>
                  <a:pt x="1543" y="1173"/>
                </a:lnTo>
                <a:lnTo>
                  <a:pt x="1550" y="1171"/>
                </a:lnTo>
                <a:lnTo>
                  <a:pt x="1556" y="1168"/>
                </a:lnTo>
                <a:lnTo>
                  <a:pt x="1561" y="1164"/>
                </a:lnTo>
                <a:lnTo>
                  <a:pt x="1566" y="1158"/>
                </a:lnTo>
                <a:lnTo>
                  <a:pt x="1569" y="1151"/>
                </a:lnTo>
                <a:lnTo>
                  <a:pt x="1569" y="1151"/>
                </a:lnTo>
                <a:lnTo>
                  <a:pt x="1572" y="1143"/>
                </a:lnTo>
                <a:lnTo>
                  <a:pt x="1578" y="1126"/>
                </a:lnTo>
                <a:lnTo>
                  <a:pt x="1582" y="1117"/>
                </a:lnTo>
                <a:lnTo>
                  <a:pt x="1587" y="1110"/>
                </a:lnTo>
                <a:lnTo>
                  <a:pt x="1593" y="1104"/>
                </a:lnTo>
                <a:lnTo>
                  <a:pt x="1594" y="1103"/>
                </a:lnTo>
                <a:lnTo>
                  <a:pt x="1597" y="1101"/>
                </a:lnTo>
                <a:lnTo>
                  <a:pt x="1612" y="1072"/>
                </a:lnTo>
                <a:lnTo>
                  <a:pt x="1644" y="1026"/>
                </a:lnTo>
                <a:close/>
              </a:path>
            </a:pathLst>
          </a:custGeom>
          <a:solidFill>
            <a:schemeClr val="accent6">
              <a:lumMod val="20000"/>
              <a:lumOff val="80000"/>
            </a:schemeClr>
          </a:solidFill>
          <a:ln w="38100">
            <a:solidFill>
              <a:schemeClr val="bg1"/>
            </a:solidFill>
            <a:prstDash val="solid"/>
            <a:round/>
          </a:ln>
          <a:effectLst>
            <a:outerShdw dist="40161" dir="4293903"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8" name="Freeform 19"/>
          <p:cNvSpPr>
            <a:spLocks noChangeArrowheads="1"/>
          </p:cNvSpPr>
          <p:nvPr/>
        </p:nvSpPr>
        <p:spPr bwMode="auto">
          <a:xfrm>
            <a:off x="2371725" y="1046163"/>
            <a:ext cx="1978025" cy="1627187"/>
          </a:xfrm>
          <a:custGeom>
            <a:avLst/>
            <a:gdLst/>
            <a:ahLst/>
            <a:cxnLst>
              <a:cxn ang="0">
                <a:pos x="1926" y="1019"/>
              </a:cxn>
              <a:cxn ang="0">
                <a:pos x="1881" y="982"/>
              </a:cxn>
              <a:cxn ang="0">
                <a:pos x="1836" y="934"/>
              </a:cxn>
              <a:cxn ang="0">
                <a:pos x="1837" y="864"/>
              </a:cxn>
              <a:cxn ang="0">
                <a:pos x="1808" y="783"/>
              </a:cxn>
              <a:cxn ang="0">
                <a:pos x="1872" y="774"/>
              </a:cxn>
              <a:cxn ang="0">
                <a:pos x="1891" y="690"/>
              </a:cxn>
              <a:cxn ang="0">
                <a:pos x="1853" y="633"/>
              </a:cxn>
              <a:cxn ang="0">
                <a:pos x="1948" y="517"/>
              </a:cxn>
              <a:cxn ang="0">
                <a:pos x="2012" y="339"/>
              </a:cxn>
              <a:cxn ang="0">
                <a:pos x="1980" y="174"/>
              </a:cxn>
              <a:cxn ang="0">
                <a:pos x="1900" y="206"/>
              </a:cxn>
              <a:cxn ang="0">
                <a:pos x="1817" y="150"/>
              </a:cxn>
              <a:cxn ang="0">
                <a:pos x="1759" y="98"/>
              </a:cxn>
              <a:cxn ang="0">
                <a:pos x="1728" y="0"/>
              </a:cxn>
              <a:cxn ang="0">
                <a:pos x="1663" y="59"/>
              </a:cxn>
              <a:cxn ang="0">
                <a:pos x="1680" y="108"/>
              </a:cxn>
              <a:cxn ang="0">
                <a:pos x="1645" y="195"/>
              </a:cxn>
              <a:cxn ang="0">
                <a:pos x="1568" y="328"/>
              </a:cxn>
              <a:cxn ang="0">
                <a:pos x="1517" y="371"/>
              </a:cxn>
              <a:cxn ang="0">
                <a:pos x="1452" y="398"/>
              </a:cxn>
              <a:cxn ang="0">
                <a:pos x="1421" y="467"/>
              </a:cxn>
              <a:cxn ang="0">
                <a:pos x="1395" y="550"/>
              </a:cxn>
              <a:cxn ang="0">
                <a:pos x="1463" y="610"/>
              </a:cxn>
              <a:cxn ang="0">
                <a:pos x="1537" y="582"/>
              </a:cxn>
              <a:cxn ang="0">
                <a:pos x="1559" y="611"/>
              </a:cxn>
              <a:cxn ang="0">
                <a:pos x="1620" y="690"/>
              </a:cxn>
              <a:cxn ang="0">
                <a:pos x="1539" y="734"/>
              </a:cxn>
              <a:cxn ang="0">
                <a:pos x="1383" y="783"/>
              </a:cxn>
              <a:cxn ang="0">
                <a:pos x="1347" y="856"/>
              </a:cxn>
              <a:cxn ang="0">
                <a:pos x="1137" y="914"/>
              </a:cxn>
              <a:cxn ang="0">
                <a:pos x="1063" y="965"/>
              </a:cxn>
              <a:cxn ang="0">
                <a:pos x="1053" y="1067"/>
              </a:cxn>
              <a:cxn ang="0">
                <a:pos x="871" y="1109"/>
              </a:cxn>
              <a:cxn ang="0">
                <a:pos x="544" y="1193"/>
              </a:cxn>
              <a:cxn ang="0">
                <a:pos x="474" y="1179"/>
              </a:cxn>
              <a:cxn ang="0">
                <a:pos x="349" y="1099"/>
              </a:cxn>
              <a:cxn ang="0">
                <a:pos x="195" y="1035"/>
              </a:cxn>
              <a:cxn ang="0">
                <a:pos x="8" y="1112"/>
              </a:cxn>
              <a:cxn ang="0">
                <a:pos x="26" y="1217"/>
              </a:cxn>
              <a:cxn ang="0">
                <a:pos x="136" y="1234"/>
              </a:cxn>
              <a:cxn ang="0">
                <a:pos x="203" y="1260"/>
              </a:cxn>
              <a:cxn ang="0">
                <a:pos x="141" y="1352"/>
              </a:cxn>
              <a:cxn ang="0">
                <a:pos x="263" y="1478"/>
              </a:cxn>
              <a:cxn ang="0">
                <a:pos x="350" y="1457"/>
              </a:cxn>
              <a:cxn ang="0">
                <a:pos x="411" y="1454"/>
              </a:cxn>
              <a:cxn ang="0">
                <a:pos x="458" y="1624"/>
              </a:cxn>
              <a:cxn ang="0">
                <a:pos x="548" y="1637"/>
              </a:cxn>
              <a:cxn ang="0">
                <a:pos x="583" y="1541"/>
              </a:cxn>
              <a:cxn ang="0">
                <a:pos x="637" y="1461"/>
              </a:cxn>
              <a:cxn ang="0">
                <a:pos x="813" y="1624"/>
              </a:cxn>
              <a:cxn ang="0">
                <a:pos x="992" y="1464"/>
              </a:cxn>
              <a:cxn ang="0">
                <a:pos x="1260" y="1285"/>
              </a:cxn>
              <a:cxn ang="0">
                <a:pos x="1300" y="1158"/>
              </a:cxn>
              <a:cxn ang="0">
                <a:pos x="1437" y="1201"/>
              </a:cxn>
              <a:cxn ang="0">
                <a:pos x="1498" y="1144"/>
              </a:cxn>
              <a:cxn ang="0">
                <a:pos x="1645" y="1278"/>
              </a:cxn>
              <a:cxn ang="0">
                <a:pos x="1652" y="1192"/>
              </a:cxn>
              <a:cxn ang="0">
                <a:pos x="1712" y="1202"/>
              </a:cxn>
              <a:cxn ang="0">
                <a:pos x="1759" y="1190"/>
              </a:cxn>
              <a:cxn ang="0">
                <a:pos x="1827" y="1138"/>
              </a:cxn>
              <a:cxn ang="0">
                <a:pos x="1914" y="1121"/>
              </a:cxn>
              <a:cxn ang="0">
                <a:pos x="1986" y="1078"/>
              </a:cxn>
            </a:cxnLst>
            <a:rect l="0" t="0" r="r" b="b"/>
            <a:pathLst>
              <a:path w="2025" h="1647">
                <a:moveTo>
                  <a:pt x="1964" y="1049"/>
                </a:moveTo>
                <a:lnTo>
                  <a:pt x="1954" y="1033"/>
                </a:lnTo>
                <a:lnTo>
                  <a:pt x="1951" y="1030"/>
                </a:lnTo>
                <a:lnTo>
                  <a:pt x="1946" y="1029"/>
                </a:lnTo>
                <a:lnTo>
                  <a:pt x="1942" y="1026"/>
                </a:lnTo>
                <a:lnTo>
                  <a:pt x="1932" y="1023"/>
                </a:lnTo>
                <a:lnTo>
                  <a:pt x="1926" y="1019"/>
                </a:lnTo>
                <a:lnTo>
                  <a:pt x="1926" y="1014"/>
                </a:lnTo>
                <a:lnTo>
                  <a:pt x="1926" y="1001"/>
                </a:lnTo>
                <a:lnTo>
                  <a:pt x="1924" y="994"/>
                </a:lnTo>
                <a:lnTo>
                  <a:pt x="1921" y="988"/>
                </a:lnTo>
                <a:lnTo>
                  <a:pt x="1917" y="982"/>
                </a:lnTo>
                <a:lnTo>
                  <a:pt x="1911" y="978"/>
                </a:lnTo>
                <a:lnTo>
                  <a:pt x="1903" y="981"/>
                </a:lnTo>
                <a:lnTo>
                  <a:pt x="1892" y="982"/>
                </a:lnTo>
                <a:lnTo>
                  <a:pt x="1881" y="982"/>
                </a:lnTo>
                <a:lnTo>
                  <a:pt x="1869" y="979"/>
                </a:lnTo>
                <a:lnTo>
                  <a:pt x="1863" y="977"/>
                </a:lnTo>
                <a:lnTo>
                  <a:pt x="1859" y="972"/>
                </a:lnTo>
                <a:lnTo>
                  <a:pt x="1853" y="968"/>
                </a:lnTo>
                <a:lnTo>
                  <a:pt x="1850" y="961"/>
                </a:lnTo>
                <a:lnTo>
                  <a:pt x="1847" y="953"/>
                </a:lnTo>
                <a:lnTo>
                  <a:pt x="1844" y="943"/>
                </a:lnTo>
                <a:lnTo>
                  <a:pt x="1840" y="940"/>
                </a:lnTo>
                <a:lnTo>
                  <a:pt x="1836" y="934"/>
                </a:lnTo>
                <a:lnTo>
                  <a:pt x="1831" y="927"/>
                </a:lnTo>
                <a:lnTo>
                  <a:pt x="1828" y="918"/>
                </a:lnTo>
                <a:lnTo>
                  <a:pt x="1827" y="907"/>
                </a:lnTo>
                <a:lnTo>
                  <a:pt x="1828" y="894"/>
                </a:lnTo>
                <a:lnTo>
                  <a:pt x="1831" y="886"/>
                </a:lnTo>
                <a:lnTo>
                  <a:pt x="1834" y="878"/>
                </a:lnTo>
                <a:lnTo>
                  <a:pt x="1836" y="875"/>
                </a:lnTo>
                <a:lnTo>
                  <a:pt x="1837" y="870"/>
                </a:lnTo>
                <a:lnTo>
                  <a:pt x="1837" y="864"/>
                </a:lnTo>
                <a:lnTo>
                  <a:pt x="1834" y="856"/>
                </a:lnTo>
                <a:lnTo>
                  <a:pt x="1830" y="844"/>
                </a:lnTo>
                <a:lnTo>
                  <a:pt x="1823" y="831"/>
                </a:lnTo>
                <a:lnTo>
                  <a:pt x="1811" y="815"/>
                </a:lnTo>
                <a:lnTo>
                  <a:pt x="1808" y="808"/>
                </a:lnTo>
                <a:lnTo>
                  <a:pt x="1805" y="800"/>
                </a:lnTo>
                <a:lnTo>
                  <a:pt x="1805" y="792"/>
                </a:lnTo>
                <a:lnTo>
                  <a:pt x="1807" y="787"/>
                </a:lnTo>
                <a:lnTo>
                  <a:pt x="1808" y="783"/>
                </a:lnTo>
                <a:lnTo>
                  <a:pt x="1812" y="780"/>
                </a:lnTo>
                <a:lnTo>
                  <a:pt x="1817" y="777"/>
                </a:lnTo>
                <a:lnTo>
                  <a:pt x="1824" y="774"/>
                </a:lnTo>
                <a:lnTo>
                  <a:pt x="1833" y="773"/>
                </a:lnTo>
                <a:lnTo>
                  <a:pt x="1843" y="773"/>
                </a:lnTo>
                <a:lnTo>
                  <a:pt x="1856" y="773"/>
                </a:lnTo>
                <a:lnTo>
                  <a:pt x="1860" y="774"/>
                </a:lnTo>
                <a:lnTo>
                  <a:pt x="1866" y="776"/>
                </a:lnTo>
                <a:lnTo>
                  <a:pt x="1872" y="774"/>
                </a:lnTo>
                <a:lnTo>
                  <a:pt x="1878" y="773"/>
                </a:lnTo>
                <a:lnTo>
                  <a:pt x="1882" y="767"/>
                </a:lnTo>
                <a:lnTo>
                  <a:pt x="1885" y="758"/>
                </a:lnTo>
                <a:lnTo>
                  <a:pt x="1885" y="745"/>
                </a:lnTo>
                <a:lnTo>
                  <a:pt x="1885" y="728"/>
                </a:lnTo>
                <a:lnTo>
                  <a:pt x="1887" y="709"/>
                </a:lnTo>
                <a:lnTo>
                  <a:pt x="1888" y="699"/>
                </a:lnTo>
                <a:lnTo>
                  <a:pt x="1891" y="690"/>
                </a:lnTo>
                <a:lnTo>
                  <a:pt x="1879" y="683"/>
                </a:lnTo>
                <a:lnTo>
                  <a:pt x="1872" y="675"/>
                </a:lnTo>
                <a:lnTo>
                  <a:pt x="1866" y="670"/>
                </a:lnTo>
                <a:lnTo>
                  <a:pt x="1862" y="664"/>
                </a:lnTo>
                <a:lnTo>
                  <a:pt x="1860" y="658"/>
                </a:lnTo>
                <a:lnTo>
                  <a:pt x="1859" y="654"/>
                </a:lnTo>
                <a:lnTo>
                  <a:pt x="1859" y="649"/>
                </a:lnTo>
                <a:lnTo>
                  <a:pt x="1855" y="642"/>
                </a:lnTo>
                <a:lnTo>
                  <a:pt x="1853" y="633"/>
                </a:lnTo>
                <a:lnTo>
                  <a:pt x="1853" y="624"/>
                </a:lnTo>
                <a:lnTo>
                  <a:pt x="1856" y="616"/>
                </a:lnTo>
                <a:lnTo>
                  <a:pt x="1860" y="606"/>
                </a:lnTo>
                <a:lnTo>
                  <a:pt x="1868" y="597"/>
                </a:lnTo>
                <a:lnTo>
                  <a:pt x="1882" y="581"/>
                </a:lnTo>
                <a:lnTo>
                  <a:pt x="1898" y="566"/>
                </a:lnTo>
                <a:lnTo>
                  <a:pt x="1913" y="555"/>
                </a:lnTo>
                <a:lnTo>
                  <a:pt x="1929" y="544"/>
                </a:lnTo>
                <a:lnTo>
                  <a:pt x="1948" y="517"/>
                </a:lnTo>
                <a:lnTo>
                  <a:pt x="1962" y="491"/>
                </a:lnTo>
                <a:lnTo>
                  <a:pt x="1972" y="469"/>
                </a:lnTo>
                <a:lnTo>
                  <a:pt x="1980" y="450"/>
                </a:lnTo>
                <a:lnTo>
                  <a:pt x="1984" y="437"/>
                </a:lnTo>
                <a:lnTo>
                  <a:pt x="1986" y="425"/>
                </a:lnTo>
                <a:lnTo>
                  <a:pt x="1987" y="416"/>
                </a:lnTo>
                <a:lnTo>
                  <a:pt x="1997" y="389"/>
                </a:lnTo>
                <a:lnTo>
                  <a:pt x="2004" y="363"/>
                </a:lnTo>
                <a:lnTo>
                  <a:pt x="2012" y="339"/>
                </a:lnTo>
                <a:lnTo>
                  <a:pt x="2016" y="318"/>
                </a:lnTo>
                <a:lnTo>
                  <a:pt x="2023" y="283"/>
                </a:lnTo>
                <a:lnTo>
                  <a:pt x="2025" y="255"/>
                </a:lnTo>
                <a:lnTo>
                  <a:pt x="2025" y="236"/>
                </a:lnTo>
                <a:lnTo>
                  <a:pt x="2022" y="223"/>
                </a:lnTo>
                <a:lnTo>
                  <a:pt x="2020" y="216"/>
                </a:lnTo>
                <a:lnTo>
                  <a:pt x="2019" y="213"/>
                </a:lnTo>
                <a:lnTo>
                  <a:pt x="1987" y="175"/>
                </a:lnTo>
                <a:lnTo>
                  <a:pt x="1980" y="174"/>
                </a:lnTo>
                <a:lnTo>
                  <a:pt x="1972" y="172"/>
                </a:lnTo>
                <a:lnTo>
                  <a:pt x="1965" y="174"/>
                </a:lnTo>
                <a:lnTo>
                  <a:pt x="1958" y="174"/>
                </a:lnTo>
                <a:lnTo>
                  <a:pt x="1945" y="178"/>
                </a:lnTo>
                <a:lnTo>
                  <a:pt x="1933" y="185"/>
                </a:lnTo>
                <a:lnTo>
                  <a:pt x="1923" y="191"/>
                </a:lnTo>
                <a:lnTo>
                  <a:pt x="1916" y="198"/>
                </a:lnTo>
                <a:lnTo>
                  <a:pt x="1908" y="204"/>
                </a:lnTo>
                <a:lnTo>
                  <a:pt x="1900" y="206"/>
                </a:lnTo>
                <a:lnTo>
                  <a:pt x="1891" y="206"/>
                </a:lnTo>
                <a:lnTo>
                  <a:pt x="1882" y="204"/>
                </a:lnTo>
                <a:lnTo>
                  <a:pt x="1875" y="203"/>
                </a:lnTo>
                <a:lnTo>
                  <a:pt x="1859" y="195"/>
                </a:lnTo>
                <a:lnTo>
                  <a:pt x="1846" y="185"/>
                </a:lnTo>
                <a:lnTo>
                  <a:pt x="1834" y="176"/>
                </a:lnTo>
                <a:lnTo>
                  <a:pt x="1825" y="168"/>
                </a:lnTo>
                <a:lnTo>
                  <a:pt x="1818" y="158"/>
                </a:lnTo>
                <a:lnTo>
                  <a:pt x="1817" y="150"/>
                </a:lnTo>
                <a:lnTo>
                  <a:pt x="1814" y="143"/>
                </a:lnTo>
                <a:lnTo>
                  <a:pt x="1811" y="136"/>
                </a:lnTo>
                <a:lnTo>
                  <a:pt x="1807" y="130"/>
                </a:lnTo>
                <a:lnTo>
                  <a:pt x="1798" y="120"/>
                </a:lnTo>
                <a:lnTo>
                  <a:pt x="1789" y="111"/>
                </a:lnTo>
                <a:lnTo>
                  <a:pt x="1779" y="107"/>
                </a:lnTo>
                <a:lnTo>
                  <a:pt x="1770" y="102"/>
                </a:lnTo>
                <a:lnTo>
                  <a:pt x="1763" y="99"/>
                </a:lnTo>
                <a:lnTo>
                  <a:pt x="1759" y="98"/>
                </a:lnTo>
                <a:lnTo>
                  <a:pt x="1754" y="95"/>
                </a:lnTo>
                <a:lnTo>
                  <a:pt x="1750" y="91"/>
                </a:lnTo>
                <a:lnTo>
                  <a:pt x="1747" y="86"/>
                </a:lnTo>
                <a:lnTo>
                  <a:pt x="1741" y="75"/>
                </a:lnTo>
                <a:lnTo>
                  <a:pt x="1738" y="62"/>
                </a:lnTo>
                <a:lnTo>
                  <a:pt x="1735" y="47"/>
                </a:lnTo>
                <a:lnTo>
                  <a:pt x="1735" y="32"/>
                </a:lnTo>
                <a:lnTo>
                  <a:pt x="1737" y="2"/>
                </a:lnTo>
                <a:lnTo>
                  <a:pt x="1728" y="0"/>
                </a:lnTo>
                <a:lnTo>
                  <a:pt x="1721" y="0"/>
                </a:lnTo>
                <a:lnTo>
                  <a:pt x="1713" y="2"/>
                </a:lnTo>
                <a:lnTo>
                  <a:pt x="1708" y="5"/>
                </a:lnTo>
                <a:lnTo>
                  <a:pt x="1700" y="9"/>
                </a:lnTo>
                <a:lnTo>
                  <a:pt x="1695" y="14"/>
                </a:lnTo>
                <a:lnTo>
                  <a:pt x="1684" y="25"/>
                </a:lnTo>
                <a:lnTo>
                  <a:pt x="1676" y="38"/>
                </a:lnTo>
                <a:lnTo>
                  <a:pt x="1668" y="48"/>
                </a:lnTo>
                <a:lnTo>
                  <a:pt x="1663" y="59"/>
                </a:lnTo>
                <a:lnTo>
                  <a:pt x="1657" y="70"/>
                </a:lnTo>
                <a:lnTo>
                  <a:pt x="1654" y="79"/>
                </a:lnTo>
                <a:lnTo>
                  <a:pt x="1652" y="85"/>
                </a:lnTo>
                <a:lnTo>
                  <a:pt x="1654" y="88"/>
                </a:lnTo>
                <a:lnTo>
                  <a:pt x="1657" y="91"/>
                </a:lnTo>
                <a:lnTo>
                  <a:pt x="1658" y="92"/>
                </a:lnTo>
                <a:lnTo>
                  <a:pt x="1661" y="92"/>
                </a:lnTo>
                <a:lnTo>
                  <a:pt x="1673" y="101"/>
                </a:lnTo>
                <a:lnTo>
                  <a:pt x="1680" y="108"/>
                </a:lnTo>
                <a:lnTo>
                  <a:pt x="1686" y="115"/>
                </a:lnTo>
                <a:lnTo>
                  <a:pt x="1687" y="120"/>
                </a:lnTo>
                <a:lnTo>
                  <a:pt x="1689" y="124"/>
                </a:lnTo>
                <a:lnTo>
                  <a:pt x="1687" y="127"/>
                </a:lnTo>
                <a:lnTo>
                  <a:pt x="1686" y="128"/>
                </a:lnTo>
                <a:lnTo>
                  <a:pt x="1670" y="153"/>
                </a:lnTo>
                <a:lnTo>
                  <a:pt x="1657" y="175"/>
                </a:lnTo>
                <a:lnTo>
                  <a:pt x="1645" y="195"/>
                </a:lnTo>
                <a:lnTo>
                  <a:pt x="1636" y="207"/>
                </a:lnTo>
                <a:lnTo>
                  <a:pt x="1631" y="219"/>
                </a:lnTo>
                <a:lnTo>
                  <a:pt x="1628" y="229"/>
                </a:lnTo>
                <a:lnTo>
                  <a:pt x="1626" y="238"/>
                </a:lnTo>
                <a:lnTo>
                  <a:pt x="1626" y="245"/>
                </a:lnTo>
                <a:lnTo>
                  <a:pt x="1626" y="251"/>
                </a:lnTo>
                <a:lnTo>
                  <a:pt x="1628" y="255"/>
                </a:lnTo>
                <a:lnTo>
                  <a:pt x="1584" y="326"/>
                </a:lnTo>
                <a:lnTo>
                  <a:pt x="1568" y="328"/>
                </a:lnTo>
                <a:lnTo>
                  <a:pt x="1559" y="328"/>
                </a:lnTo>
                <a:lnTo>
                  <a:pt x="1553" y="331"/>
                </a:lnTo>
                <a:lnTo>
                  <a:pt x="1546" y="334"/>
                </a:lnTo>
                <a:lnTo>
                  <a:pt x="1539" y="339"/>
                </a:lnTo>
                <a:lnTo>
                  <a:pt x="1533" y="348"/>
                </a:lnTo>
                <a:lnTo>
                  <a:pt x="1526" y="360"/>
                </a:lnTo>
                <a:lnTo>
                  <a:pt x="1524" y="361"/>
                </a:lnTo>
                <a:lnTo>
                  <a:pt x="1517" y="371"/>
                </a:lnTo>
                <a:lnTo>
                  <a:pt x="1510" y="380"/>
                </a:lnTo>
                <a:lnTo>
                  <a:pt x="1503" y="386"/>
                </a:lnTo>
                <a:lnTo>
                  <a:pt x="1497" y="389"/>
                </a:lnTo>
                <a:lnTo>
                  <a:pt x="1491" y="390"/>
                </a:lnTo>
                <a:lnTo>
                  <a:pt x="1487" y="390"/>
                </a:lnTo>
                <a:lnTo>
                  <a:pt x="1482" y="390"/>
                </a:lnTo>
                <a:lnTo>
                  <a:pt x="1471" y="392"/>
                </a:lnTo>
                <a:lnTo>
                  <a:pt x="1460" y="395"/>
                </a:lnTo>
                <a:lnTo>
                  <a:pt x="1452" y="398"/>
                </a:lnTo>
                <a:lnTo>
                  <a:pt x="1443" y="400"/>
                </a:lnTo>
                <a:lnTo>
                  <a:pt x="1437" y="403"/>
                </a:lnTo>
                <a:lnTo>
                  <a:pt x="1433" y="406"/>
                </a:lnTo>
                <a:lnTo>
                  <a:pt x="1425" y="415"/>
                </a:lnTo>
                <a:lnTo>
                  <a:pt x="1422" y="422"/>
                </a:lnTo>
                <a:lnTo>
                  <a:pt x="1421" y="428"/>
                </a:lnTo>
                <a:lnTo>
                  <a:pt x="1421" y="434"/>
                </a:lnTo>
                <a:lnTo>
                  <a:pt x="1421" y="451"/>
                </a:lnTo>
                <a:lnTo>
                  <a:pt x="1421" y="467"/>
                </a:lnTo>
                <a:lnTo>
                  <a:pt x="1420" y="491"/>
                </a:lnTo>
                <a:lnTo>
                  <a:pt x="1417" y="505"/>
                </a:lnTo>
                <a:lnTo>
                  <a:pt x="1415" y="510"/>
                </a:lnTo>
                <a:lnTo>
                  <a:pt x="1406" y="517"/>
                </a:lnTo>
                <a:lnTo>
                  <a:pt x="1401" y="524"/>
                </a:lnTo>
                <a:lnTo>
                  <a:pt x="1396" y="531"/>
                </a:lnTo>
                <a:lnTo>
                  <a:pt x="1395" y="537"/>
                </a:lnTo>
                <a:lnTo>
                  <a:pt x="1393" y="544"/>
                </a:lnTo>
                <a:lnTo>
                  <a:pt x="1395" y="550"/>
                </a:lnTo>
                <a:lnTo>
                  <a:pt x="1396" y="558"/>
                </a:lnTo>
                <a:lnTo>
                  <a:pt x="1401" y="562"/>
                </a:lnTo>
                <a:lnTo>
                  <a:pt x="1408" y="572"/>
                </a:lnTo>
                <a:lnTo>
                  <a:pt x="1415" y="581"/>
                </a:lnTo>
                <a:lnTo>
                  <a:pt x="1424" y="587"/>
                </a:lnTo>
                <a:lnTo>
                  <a:pt x="1436" y="595"/>
                </a:lnTo>
                <a:lnTo>
                  <a:pt x="1446" y="601"/>
                </a:lnTo>
                <a:lnTo>
                  <a:pt x="1455" y="606"/>
                </a:lnTo>
                <a:lnTo>
                  <a:pt x="1463" y="610"/>
                </a:lnTo>
                <a:lnTo>
                  <a:pt x="1472" y="611"/>
                </a:lnTo>
                <a:lnTo>
                  <a:pt x="1478" y="613"/>
                </a:lnTo>
                <a:lnTo>
                  <a:pt x="1489" y="613"/>
                </a:lnTo>
                <a:lnTo>
                  <a:pt x="1498" y="610"/>
                </a:lnTo>
                <a:lnTo>
                  <a:pt x="1504" y="607"/>
                </a:lnTo>
                <a:lnTo>
                  <a:pt x="1508" y="603"/>
                </a:lnTo>
                <a:lnTo>
                  <a:pt x="1519" y="592"/>
                </a:lnTo>
                <a:lnTo>
                  <a:pt x="1529" y="585"/>
                </a:lnTo>
                <a:lnTo>
                  <a:pt x="1537" y="582"/>
                </a:lnTo>
                <a:lnTo>
                  <a:pt x="1543" y="581"/>
                </a:lnTo>
                <a:lnTo>
                  <a:pt x="1549" y="581"/>
                </a:lnTo>
                <a:lnTo>
                  <a:pt x="1553" y="581"/>
                </a:lnTo>
                <a:lnTo>
                  <a:pt x="1556" y="582"/>
                </a:lnTo>
                <a:lnTo>
                  <a:pt x="1555" y="590"/>
                </a:lnTo>
                <a:lnTo>
                  <a:pt x="1555" y="597"/>
                </a:lnTo>
                <a:lnTo>
                  <a:pt x="1555" y="603"/>
                </a:lnTo>
                <a:lnTo>
                  <a:pt x="1556" y="607"/>
                </a:lnTo>
                <a:lnTo>
                  <a:pt x="1559" y="611"/>
                </a:lnTo>
                <a:lnTo>
                  <a:pt x="1562" y="616"/>
                </a:lnTo>
                <a:lnTo>
                  <a:pt x="1569" y="622"/>
                </a:lnTo>
                <a:lnTo>
                  <a:pt x="1577" y="626"/>
                </a:lnTo>
                <a:lnTo>
                  <a:pt x="1584" y="627"/>
                </a:lnTo>
                <a:lnTo>
                  <a:pt x="1591" y="629"/>
                </a:lnTo>
                <a:lnTo>
                  <a:pt x="1604" y="648"/>
                </a:lnTo>
                <a:lnTo>
                  <a:pt x="1615" y="664"/>
                </a:lnTo>
                <a:lnTo>
                  <a:pt x="1619" y="678"/>
                </a:lnTo>
                <a:lnTo>
                  <a:pt x="1620" y="690"/>
                </a:lnTo>
                <a:lnTo>
                  <a:pt x="1617" y="700"/>
                </a:lnTo>
                <a:lnTo>
                  <a:pt x="1613" y="709"/>
                </a:lnTo>
                <a:lnTo>
                  <a:pt x="1606" y="716"/>
                </a:lnTo>
                <a:lnTo>
                  <a:pt x="1599" y="720"/>
                </a:lnTo>
                <a:lnTo>
                  <a:pt x="1588" y="725"/>
                </a:lnTo>
                <a:lnTo>
                  <a:pt x="1578" y="729"/>
                </a:lnTo>
                <a:lnTo>
                  <a:pt x="1559" y="732"/>
                </a:lnTo>
                <a:lnTo>
                  <a:pt x="1545" y="734"/>
                </a:lnTo>
                <a:lnTo>
                  <a:pt x="1539" y="734"/>
                </a:lnTo>
                <a:lnTo>
                  <a:pt x="1516" y="734"/>
                </a:lnTo>
                <a:lnTo>
                  <a:pt x="1494" y="735"/>
                </a:lnTo>
                <a:lnTo>
                  <a:pt x="1475" y="738"/>
                </a:lnTo>
                <a:lnTo>
                  <a:pt x="1457" y="741"/>
                </a:lnTo>
                <a:lnTo>
                  <a:pt x="1441" y="745"/>
                </a:lnTo>
                <a:lnTo>
                  <a:pt x="1428" y="750"/>
                </a:lnTo>
                <a:lnTo>
                  <a:pt x="1417" y="755"/>
                </a:lnTo>
                <a:lnTo>
                  <a:pt x="1408" y="761"/>
                </a:lnTo>
                <a:lnTo>
                  <a:pt x="1392" y="773"/>
                </a:lnTo>
                <a:lnTo>
                  <a:pt x="1383" y="783"/>
                </a:lnTo>
                <a:lnTo>
                  <a:pt x="1377" y="790"/>
                </a:lnTo>
                <a:lnTo>
                  <a:pt x="1376" y="792"/>
                </a:lnTo>
                <a:lnTo>
                  <a:pt x="1372" y="795"/>
                </a:lnTo>
                <a:lnTo>
                  <a:pt x="1369" y="799"/>
                </a:lnTo>
                <a:lnTo>
                  <a:pt x="1361" y="808"/>
                </a:lnTo>
                <a:lnTo>
                  <a:pt x="1357" y="818"/>
                </a:lnTo>
                <a:lnTo>
                  <a:pt x="1353" y="828"/>
                </a:lnTo>
                <a:lnTo>
                  <a:pt x="1348" y="848"/>
                </a:lnTo>
                <a:lnTo>
                  <a:pt x="1347" y="856"/>
                </a:lnTo>
                <a:lnTo>
                  <a:pt x="1271" y="850"/>
                </a:lnTo>
                <a:lnTo>
                  <a:pt x="1244" y="870"/>
                </a:lnTo>
                <a:lnTo>
                  <a:pt x="1219" y="885"/>
                </a:lnTo>
                <a:lnTo>
                  <a:pt x="1196" y="897"/>
                </a:lnTo>
                <a:lnTo>
                  <a:pt x="1177" y="904"/>
                </a:lnTo>
                <a:lnTo>
                  <a:pt x="1159" y="910"/>
                </a:lnTo>
                <a:lnTo>
                  <a:pt x="1148" y="913"/>
                </a:lnTo>
                <a:lnTo>
                  <a:pt x="1137" y="914"/>
                </a:lnTo>
                <a:lnTo>
                  <a:pt x="1117" y="911"/>
                </a:lnTo>
                <a:lnTo>
                  <a:pt x="1101" y="911"/>
                </a:lnTo>
                <a:lnTo>
                  <a:pt x="1088" y="914"/>
                </a:lnTo>
                <a:lnTo>
                  <a:pt x="1078" y="917"/>
                </a:lnTo>
                <a:lnTo>
                  <a:pt x="1070" y="923"/>
                </a:lnTo>
                <a:lnTo>
                  <a:pt x="1066" y="930"/>
                </a:lnTo>
                <a:lnTo>
                  <a:pt x="1063" y="939"/>
                </a:lnTo>
                <a:lnTo>
                  <a:pt x="1062" y="946"/>
                </a:lnTo>
                <a:lnTo>
                  <a:pt x="1062" y="955"/>
                </a:lnTo>
                <a:lnTo>
                  <a:pt x="1063" y="965"/>
                </a:lnTo>
                <a:lnTo>
                  <a:pt x="1068" y="979"/>
                </a:lnTo>
                <a:lnTo>
                  <a:pt x="1072" y="991"/>
                </a:lnTo>
                <a:lnTo>
                  <a:pt x="1073" y="995"/>
                </a:lnTo>
                <a:lnTo>
                  <a:pt x="1073" y="1014"/>
                </a:lnTo>
                <a:lnTo>
                  <a:pt x="1070" y="1029"/>
                </a:lnTo>
                <a:lnTo>
                  <a:pt x="1068" y="1042"/>
                </a:lnTo>
                <a:lnTo>
                  <a:pt x="1063" y="1052"/>
                </a:lnTo>
                <a:lnTo>
                  <a:pt x="1059" y="1059"/>
                </a:lnTo>
                <a:lnTo>
                  <a:pt x="1053" y="1067"/>
                </a:lnTo>
                <a:lnTo>
                  <a:pt x="1047" y="1070"/>
                </a:lnTo>
                <a:lnTo>
                  <a:pt x="1041" y="1073"/>
                </a:lnTo>
                <a:lnTo>
                  <a:pt x="1036" y="1075"/>
                </a:lnTo>
                <a:lnTo>
                  <a:pt x="1030" y="1075"/>
                </a:lnTo>
                <a:lnTo>
                  <a:pt x="1020" y="1074"/>
                </a:lnTo>
                <a:lnTo>
                  <a:pt x="1012" y="1073"/>
                </a:lnTo>
                <a:lnTo>
                  <a:pt x="1009" y="1071"/>
                </a:lnTo>
                <a:lnTo>
                  <a:pt x="982" y="1097"/>
                </a:lnTo>
                <a:lnTo>
                  <a:pt x="935" y="1105"/>
                </a:lnTo>
                <a:lnTo>
                  <a:pt x="871" y="1109"/>
                </a:lnTo>
                <a:lnTo>
                  <a:pt x="813" y="1118"/>
                </a:lnTo>
                <a:lnTo>
                  <a:pt x="714" y="1132"/>
                </a:lnTo>
                <a:lnTo>
                  <a:pt x="647" y="1141"/>
                </a:lnTo>
                <a:lnTo>
                  <a:pt x="596" y="1147"/>
                </a:lnTo>
                <a:lnTo>
                  <a:pt x="583" y="1166"/>
                </a:lnTo>
                <a:lnTo>
                  <a:pt x="570" y="1179"/>
                </a:lnTo>
                <a:lnTo>
                  <a:pt x="560" y="1186"/>
                </a:lnTo>
                <a:lnTo>
                  <a:pt x="551" y="1190"/>
                </a:lnTo>
                <a:lnTo>
                  <a:pt x="544" y="1193"/>
                </a:lnTo>
                <a:lnTo>
                  <a:pt x="538" y="1193"/>
                </a:lnTo>
                <a:lnTo>
                  <a:pt x="534" y="1192"/>
                </a:lnTo>
                <a:lnTo>
                  <a:pt x="525" y="1195"/>
                </a:lnTo>
                <a:lnTo>
                  <a:pt x="516" y="1195"/>
                </a:lnTo>
                <a:lnTo>
                  <a:pt x="507" y="1195"/>
                </a:lnTo>
                <a:lnTo>
                  <a:pt x="499" y="1193"/>
                </a:lnTo>
                <a:lnTo>
                  <a:pt x="491" y="1190"/>
                </a:lnTo>
                <a:lnTo>
                  <a:pt x="486" y="1187"/>
                </a:lnTo>
                <a:lnTo>
                  <a:pt x="474" y="1179"/>
                </a:lnTo>
                <a:lnTo>
                  <a:pt x="465" y="1170"/>
                </a:lnTo>
                <a:lnTo>
                  <a:pt x="458" y="1161"/>
                </a:lnTo>
                <a:lnTo>
                  <a:pt x="452" y="1153"/>
                </a:lnTo>
                <a:lnTo>
                  <a:pt x="448" y="1148"/>
                </a:lnTo>
                <a:lnTo>
                  <a:pt x="441" y="1142"/>
                </a:lnTo>
                <a:lnTo>
                  <a:pt x="425" y="1132"/>
                </a:lnTo>
                <a:lnTo>
                  <a:pt x="406" y="1122"/>
                </a:lnTo>
                <a:lnTo>
                  <a:pt x="385" y="1112"/>
                </a:lnTo>
                <a:lnTo>
                  <a:pt x="349" y="1099"/>
                </a:lnTo>
                <a:lnTo>
                  <a:pt x="334" y="1093"/>
                </a:lnTo>
                <a:lnTo>
                  <a:pt x="321" y="1083"/>
                </a:lnTo>
                <a:lnTo>
                  <a:pt x="308" y="1074"/>
                </a:lnTo>
                <a:lnTo>
                  <a:pt x="283" y="1059"/>
                </a:lnTo>
                <a:lnTo>
                  <a:pt x="260" y="1049"/>
                </a:lnTo>
                <a:lnTo>
                  <a:pt x="238" y="1042"/>
                </a:lnTo>
                <a:lnTo>
                  <a:pt x="221" y="1038"/>
                </a:lnTo>
                <a:lnTo>
                  <a:pt x="206" y="1036"/>
                </a:lnTo>
                <a:lnTo>
                  <a:pt x="195" y="1035"/>
                </a:lnTo>
                <a:lnTo>
                  <a:pt x="97" y="1014"/>
                </a:lnTo>
                <a:lnTo>
                  <a:pt x="10" y="998"/>
                </a:lnTo>
                <a:lnTo>
                  <a:pt x="6" y="998"/>
                </a:lnTo>
                <a:lnTo>
                  <a:pt x="20" y="1045"/>
                </a:lnTo>
                <a:lnTo>
                  <a:pt x="23" y="1080"/>
                </a:lnTo>
                <a:lnTo>
                  <a:pt x="16" y="1096"/>
                </a:lnTo>
                <a:lnTo>
                  <a:pt x="8" y="1112"/>
                </a:lnTo>
                <a:lnTo>
                  <a:pt x="3" y="1131"/>
                </a:lnTo>
                <a:lnTo>
                  <a:pt x="1" y="1142"/>
                </a:lnTo>
                <a:lnTo>
                  <a:pt x="0" y="1154"/>
                </a:lnTo>
                <a:lnTo>
                  <a:pt x="0" y="1164"/>
                </a:lnTo>
                <a:lnTo>
                  <a:pt x="1" y="1176"/>
                </a:lnTo>
                <a:lnTo>
                  <a:pt x="4" y="1187"/>
                </a:lnTo>
                <a:lnTo>
                  <a:pt x="8" y="1198"/>
                </a:lnTo>
                <a:lnTo>
                  <a:pt x="16" y="1208"/>
                </a:lnTo>
                <a:lnTo>
                  <a:pt x="26" y="1217"/>
                </a:lnTo>
                <a:lnTo>
                  <a:pt x="45" y="1231"/>
                </a:lnTo>
                <a:lnTo>
                  <a:pt x="61" y="1240"/>
                </a:lnTo>
                <a:lnTo>
                  <a:pt x="72" y="1243"/>
                </a:lnTo>
                <a:lnTo>
                  <a:pt x="83" y="1243"/>
                </a:lnTo>
                <a:lnTo>
                  <a:pt x="91" y="1241"/>
                </a:lnTo>
                <a:lnTo>
                  <a:pt x="100" y="1238"/>
                </a:lnTo>
                <a:lnTo>
                  <a:pt x="110" y="1235"/>
                </a:lnTo>
                <a:lnTo>
                  <a:pt x="122" y="1234"/>
                </a:lnTo>
                <a:lnTo>
                  <a:pt x="136" y="1234"/>
                </a:lnTo>
                <a:lnTo>
                  <a:pt x="151" y="1234"/>
                </a:lnTo>
                <a:lnTo>
                  <a:pt x="167" y="1235"/>
                </a:lnTo>
                <a:lnTo>
                  <a:pt x="183" y="1238"/>
                </a:lnTo>
                <a:lnTo>
                  <a:pt x="190" y="1241"/>
                </a:lnTo>
                <a:lnTo>
                  <a:pt x="196" y="1243"/>
                </a:lnTo>
                <a:lnTo>
                  <a:pt x="200" y="1247"/>
                </a:lnTo>
                <a:lnTo>
                  <a:pt x="203" y="1250"/>
                </a:lnTo>
                <a:lnTo>
                  <a:pt x="205" y="1256"/>
                </a:lnTo>
                <a:lnTo>
                  <a:pt x="203" y="1260"/>
                </a:lnTo>
                <a:lnTo>
                  <a:pt x="176" y="1285"/>
                </a:lnTo>
                <a:lnTo>
                  <a:pt x="155" y="1302"/>
                </a:lnTo>
                <a:lnTo>
                  <a:pt x="145" y="1313"/>
                </a:lnTo>
                <a:lnTo>
                  <a:pt x="141" y="1318"/>
                </a:lnTo>
                <a:lnTo>
                  <a:pt x="138" y="1324"/>
                </a:lnTo>
                <a:lnTo>
                  <a:pt x="136" y="1331"/>
                </a:lnTo>
                <a:lnTo>
                  <a:pt x="136" y="1342"/>
                </a:lnTo>
                <a:lnTo>
                  <a:pt x="138" y="1346"/>
                </a:lnTo>
                <a:lnTo>
                  <a:pt x="141" y="1352"/>
                </a:lnTo>
                <a:lnTo>
                  <a:pt x="144" y="1359"/>
                </a:lnTo>
                <a:lnTo>
                  <a:pt x="150" y="1365"/>
                </a:lnTo>
                <a:lnTo>
                  <a:pt x="157" y="1372"/>
                </a:lnTo>
                <a:lnTo>
                  <a:pt x="166" y="1379"/>
                </a:lnTo>
                <a:lnTo>
                  <a:pt x="195" y="1414"/>
                </a:lnTo>
                <a:lnTo>
                  <a:pt x="206" y="1427"/>
                </a:lnTo>
                <a:lnTo>
                  <a:pt x="232" y="1452"/>
                </a:lnTo>
                <a:lnTo>
                  <a:pt x="247" y="1467"/>
                </a:lnTo>
                <a:lnTo>
                  <a:pt x="263" y="1478"/>
                </a:lnTo>
                <a:lnTo>
                  <a:pt x="278" y="1487"/>
                </a:lnTo>
                <a:lnTo>
                  <a:pt x="285" y="1490"/>
                </a:lnTo>
                <a:lnTo>
                  <a:pt x="291" y="1490"/>
                </a:lnTo>
                <a:lnTo>
                  <a:pt x="299" y="1487"/>
                </a:lnTo>
                <a:lnTo>
                  <a:pt x="320" y="1480"/>
                </a:lnTo>
                <a:lnTo>
                  <a:pt x="331" y="1474"/>
                </a:lnTo>
                <a:lnTo>
                  <a:pt x="342" y="1467"/>
                </a:lnTo>
                <a:lnTo>
                  <a:pt x="349" y="1461"/>
                </a:lnTo>
                <a:lnTo>
                  <a:pt x="350" y="1457"/>
                </a:lnTo>
                <a:lnTo>
                  <a:pt x="352" y="1452"/>
                </a:lnTo>
                <a:lnTo>
                  <a:pt x="355" y="1451"/>
                </a:lnTo>
                <a:lnTo>
                  <a:pt x="363" y="1448"/>
                </a:lnTo>
                <a:lnTo>
                  <a:pt x="375" y="1443"/>
                </a:lnTo>
                <a:lnTo>
                  <a:pt x="382" y="1443"/>
                </a:lnTo>
                <a:lnTo>
                  <a:pt x="390" y="1443"/>
                </a:lnTo>
                <a:lnTo>
                  <a:pt x="397" y="1445"/>
                </a:lnTo>
                <a:lnTo>
                  <a:pt x="404" y="1449"/>
                </a:lnTo>
                <a:lnTo>
                  <a:pt x="411" y="1454"/>
                </a:lnTo>
                <a:lnTo>
                  <a:pt x="419" y="1461"/>
                </a:lnTo>
                <a:lnTo>
                  <a:pt x="425" y="1471"/>
                </a:lnTo>
                <a:lnTo>
                  <a:pt x="430" y="1484"/>
                </a:lnTo>
                <a:lnTo>
                  <a:pt x="435" y="1500"/>
                </a:lnTo>
                <a:lnTo>
                  <a:pt x="439" y="1519"/>
                </a:lnTo>
                <a:lnTo>
                  <a:pt x="439" y="1601"/>
                </a:lnTo>
                <a:lnTo>
                  <a:pt x="445" y="1608"/>
                </a:lnTo>
                <a:lnTo>
                  <a:pt x="451" y="1617"/>
                </a:lnTo>
                <a:lnTo>
                  <a:pt x="458" y="1624"/>
                </a:lnTo>
                <a:lnTo>
                  <a:pt x="468" y="1633"/>
                </a:lnTo>
                <a:lnTo>
                  <a:pt x="480" y="1640"/>
                </a:lnTo>
                <a:lnTo>
                  <a:pt x="493" y="1646"/>
                </a:lnTo>
                <a:lnTo>
                  <a:pt x="499" y="1647"/>
                </a:lnTo>
                <a:lnTo>
                  <a:pt x="506" y="1647"/>
                </a:lnTo>
                <a:lnTo>
                  <a:pt x="515" y="1647"/>
                </a:lnTo>
                <a:lnTo>
                  <a:pt x="525" y="1646"/>
                </a:lnTo>
                <a:lnTo>
                  <a:pt x="537" y="1643"/>
                </a:lnTo>
                <a:lnTo>
                  <a:pt x="548" y="1637"/>
                </a:lnTo>
                <a:lnTo>
                  <a:pt x="554" y="1633"/>
                </a:lnTo>
                <a:lnTo>
                  <a:pt x="558" y="1628"/>
                </a:lnTo>
                <a:lnTo>
                  <a:pt x="564" y="1622"/>
                </a:lnTo>
                <a:lnTo>
                  <a:pt x="567" y="1615"/>
                </a:lnTo>
                <a:lnTo>
                  <a:pt x="570" y="1608"/>
                </a:lnTo>
                <a:lnTo>
                  <a:pt x="573" y="1598"/>
                </a:lnTo>
                <a:lnTo>
                  <a:pt x="579" y="1566"/>
                </a:lnTo>
                <a:lnTo>
                  <a:pt x="580" y="1553"/>
                </a:lnTo>
                <a:lnTo>
                  <a:pt x="583" y="1541"/>
                </a:lnTo>
                <a:lnTo>
                  <a:pt x="587" y="1532"/>
                </a:lnTo>
                <a:lnTo>
                  <a:pt x="593" y="1522"/>
                </a:lnTo>
                <a:lnTo>
                  <a:pt x="602" y="1513"/>
                </a:lnTo>
                <a:lnTo>
                  <a:pt x="614" y="1502"/>
                </a:lnTo>
                <a:lnTo>
                  <a:pt x="628" y="1478"/>
                </a:lnTo>
                <a:lnTo>
                  <a:pt x="630" y="1474"/>
                </a:lnTo>
                <a:lnTo>
                  <a:pt x="633" y="1467"/>
                </a:lnTo>
                <a:lnTo>
                  <a:pt x="634" y="1462"/>
                </a:lnTo>
                <a:lnTo>
                  <a:pt x="637" y="1461"/>
                </a:lnTo>
                <a:lnTo>
                  <a:pt x="640" y="1461"/>
                </a:lnTo>
                <a:lnTo>
                  <a:pt x="643" y="1464"/>
                </a:lnTo>
                <a:lnTo>
                  <a:pt x="660" y="1502"/>
                </a:lnTo>
                <a:lnTo>
                  <a:pt x="651" y="1548"/>
                </a:lnTo>
                <a:lnTo>
                  <a:pt x="678" y="1583"/>
                </a:lnTo>
                <a:lnTo>
                  <a:pt x="727" y="1618"/>
                </a:lnTo>
                <a:lnTo>
                  <a:pt x="739" y="1635"/>
                </a:lnTo>
                <a:lnTo>
                  <a:pt x="803" y="1633"/>
                </a:lnTo>
                <a:lnTo>
                  <a:pt x="813" y="1624"/>
                </a:lnTo>
                <a:lnTo>
                  <a:pt x="833" y="1599"/>
                </a:lnTo>
                <a:lnTo>
                  <a:pt x="845" y="1585"/>
                </a:lnTo>
                <a:lnTo>
                  <a:pt x="854" y="1570"/>
                </a:lnTo>
                <a:lnTo>
                  <a:pt x="861" y="1555"/>
                </a:lnTo>
                <a:lnTo>
                  <a:pt x="864" y="1548"/>
                </a:lnTo>
                <a:lnTo>
                  <a:pt x="864" y="1542"/>
                </a:lnTo>
                <a:lnTo>
                  <a:pt x="884" y="1519"/>
                </a:lnTo>
                <a:lnTo>
                  <a:pt x="919" y="1513"/>
                </a:lnTo>
                <a:lnTo>
                  <a:pt x="951" y="1478"/>
                </a:lnTo>
                <a:lnTo>
                  <a:pt x="992" y="1464"/>
                </a:lnTo>
                <a:lnTo>
                  <a:pt x="1018" y="1478"/>
                </a:lnTo>
                <a:lnTo>
                  <a:pt x="1059" y="1473"/>
                </a:lnTo>
                <a:lnTo>
                  <a:pt x="1146" y="1391"/>
                </a:lnTo>
                <a:lnTo>
                  <a:pt x="1181" y="1374"/>
                </a:lnTo>
                <a:lnTo>
                  <a:pt x="1222" y="1374"/>
                </a:lnTo>
                <a:lnTo>
                  <a:pt x="1248" y="1381"/>
                </a:lnTo>
                <a:lnTo>
                  <a:pt x="1248" y="1378"/>
                </a:lnTo>
                <a:lnTo>
                  <a:pt x="1267" y="1333"/>
                </a:lnTo>
                <a:lnTo>
                  <a:pt x="1260" y="1285"/>
                </a:lnTo>
                <a:lnTo>
                  <a:pt x="1260" y="1269"/>
                </a:lnTo>
                <a:lnTo>
                  <a:pt x="1260" y="1253"/>
                </a:lnTo>
                <a:lnTo>
                  <a:pt x="1261" y="1238"/>
                </a:lnTo>
                <a:lnTo>
                  <a:pt x="1264" y="1227"/>
                </a:lnTo>
                <a:lnTo>
                  <a:pt x="1267" y="1215"/>
                </a:lnTo>
                <a:lnTo>
                  <a:pt x="1270" y="1205"/>
                </a:lnTo>
                <a:lnTo>
                  <a:pt x="1278" y="1187"/>
                </a:lnTo>
                <a:lnTo>
                  <a:pt x="1286" y="1174"/>
                </a:lnTo>
                <a:lnTo>
                  <a:pt x="1293" y="1166"/>
                </a:lnTo>
                <a:lnTo>
                  <a:pt x="1300" y="1158"/>
                </a:lnTo>
                <a:lnTo>
                  <a:pt x="1318" y="1158"/>
                </a:lnTo>
                <a:lnTo>
                  <a:pt x="1337" y="1167"/>
                </a:lnTo>
                <a:lnTo>
                  <a:pt x="1360" y="1180"/>
                </a:lnTo>
                <a:lnTo>
                  <a:pt x="1398" y="1202"/>
                </a:lnTo>
                <a:lnTo>
                  <a:pt x="1406" y="1205"/>
                </a:lnTo>
                <a:lnTo>
                  <a:pt x="1415" y="1205"/>
                </a:lnTo>
                <a:lnTo>
                  <a:pt x="1422" y="1205"/>
                </a:lnTo>
                <a:lnTo>
                  <a:pt x="1430" y="1203"/>
                </a:lnTo>
                <a:lnTo>
                  <a:pt x="1437" y="1201"/>
                </a:lnTo>
                <a:lnTo>
                  <a:pt x="1443" y="1196"/>
                </a:lnTo>
                <a:lnTo>
                  <a:pt x="1455" y="1187"/>
                </a:lnTo>
                <a:lnTo>
                  <a:pt x="1463" y="1177"/>
                </a:lnTo>
                <a:lnTo>
                  <a:pt x="1469" y="1169"/>
                </a:lnTo>
                <a:lnTo>
                  <a:pt x="1475" y="1158"/>
                </a:lnTo>
                <a:lnTo>
                  <a:pt x="1481" y="1153"/>
                </a:lnTo>
                <a:lnTo>
                  <a:pt x="1487" y="1148"/>
                </a:lnTo>
                <a:lnTo>
                  <a:pt x="1492" y="1145"/>
                </a:lnTo>
                <a:lnTo>
                  <a:pt x="1498" y="1144"/>
                </a:lnTo>
                <a:lnTo>
                  <a:pt x="1504" y="1144"/>
                </a:lnTo>
                <a:lnTo>
                  <a:pt x="1510" y="1145"/>
                </a:lnTo>
                <a:lnTo>
                  <a:pt x="1519" y="1148"/>
                </a:lnTo>
                <a:lnTo>
                  <a:pt x="1527" y="1153"/>
                </a:lnTo>
                <a:lnTo>
                  <a:pt x="1533" y="1158"/>
                </a:lnTo>
                <a:lnTo>
                  <a:pt x="1539" y="1164"/>
                </a:lnTo>
                <a:lnTo>
                  <a:pt x="1558" y="1199"/>
                </a:lnTo>
                <a:lnTo>
                  <a:pt x="1604" y="1256"/>
                </a:lnTo>
                <a:lnTo>
                  <a:pt x="1632" y="1275"/>
                </a:lnTo>
                <a:lnTo>
                  <a:pt x="1645" y="1278"/>
                </a:lnTo>
                <a:lnTo>
                  <a:pt x="1649" y="1270"/>
                </a:lnTo>
                <a:lnTo>
                  <a:pt x="1652" y="1259"/>
                </a:lnTo>
                <a:lnTo>
                  <a:pt x="1654" y="1244"/>
                </a:lnTo>
                <a:lnTo>
                  <a:pt x="1651" y="1225"/>
                </a:lnTo>
                <a:lnTo>
                  <a:pt x="1649" y="1218"/>
                </a:lnTo>
                <a:lnTo>
                  <a:pt x="1649" y="1211"/>
                </a:lnTo>
                <a:lnTo>
                  <a:pt x="1649" y="1201"/>
                </a:lnTo>
                <a:lnTo>
                  <a:pt x="1652" y="1192"/>
                </a:lnTo>
                <a:lnTo>
                  <a:pt x="1655" y="1187"/>
                </a:lnTo>
                <a:lnTo>
                  <a:pt x="1658" y="1183"/>
                </a:lnTo>
                <a:lnTo>
                  <a:pt x="1663" y="1180"/>
                </a:lnTo>
                <a:lnTo>
                  <a:pt x="1668" y="1177"/>
                </a:lnTo>
                <a:lnTo>
                  <a:pt x="1674" y="1176"/>
                </a:lnTo>
                <a:lnTo>
                  <a:pt x="1683" y="1174"/>
                </a:lnTo>
                <a:lnTo>
                  <a:pt x="1687" y="1179"/>
                </a:lnTo>
                <a:lnTo>
                  <a:pt x="1697" y="1187"/>
                </a:lnTo>
                <a:lnTo>
                  <a:pt x="1712" y="1202"/>
                </a:lnTo>
                <a:lnTo>
                  <a:pt x="1721" y="1212"/>
                </a:lnTo>
                <a:lnTo>
                  <a:pt x="1728" y="1222"/>
                </a:lnTo>
                <a:lnTo>
                  <a:pt x="1731" y="1224"/>
                </a:lnTo>
                <a:lnTo>
                  <a:pt x="1732" y="1224"/>
                </a:lnTo>
                <a:lnTo>
                  <a:pt x="1737" y="1224"/>
                </a:lnTo>
                <a:lnTo>
                  <a:pt x="1741" y="1221"/>
                </a:lnTo>
                <a:lnTo>
                  <a:pt x="1747" y="1215"/>
                </a:lnTo>
                <a:lnTo>
                  <a:pt x="1753" y="1205"/>
                </a:lnTo>
                <a:lnTo>
                  <a:pt x="1759" y="1190"/>
                </a:lnTo>
                <a:lnTo>
                  <a:pt x="1761" y="1183"/>
                </a:lnTo>
                <a:lnTo>
                  <a:pt x="1767" y="1176"/>
                </a:lnTo>
                <a:lnTo>
                  <a:pt x="1773" y="1167"/>
                </a:lnTo>
                <a:lnTo>
                  <a:pt x="1783" y="1158"/>
                </a:lnTo>
                <a:lnTo>
                  <a:pt x="1795" y="1150"/>
                </a:lnTo>
                <a:lnTo>
                  <a:pt x="1809" y="1142"/>
                </a:lnTo>
                <a:lnTo>
                  <a:pt x="1818" y="1141"/>
                </a:lnTo>
                <a:lnTo>
                  <a:pt x="1827" y="1138"/>
                </a:lnTo>
                <a:lnTo>
                  <a:pt x="1836" y="1131"/>
                </a:lnTo>
                <a:lnTo>
                  <a:pt x="1844" y="1123"/>
                </a:lnTo>
                <a:lnTo>
                  <a:pt x="1856" y="1116"/>
                </a:lnTo>
                <a:lnTo>
                  <a:pt x="1869" y="1110"/>
                </a:lnTo>
                <a:lnTo>
                  <a:pt x="1876" y="1109"/>
                </a:lnTo>
                <a:lnTo>
                  <a:pt x="1884" y="1109"/>
                </a:lnTo>
                <a:lnTo>
                  <a:pt x="1891" y="1109"/>
                </a:lnTo>
                <a:lnTo>
                  <a:pt x="1900" y="1112"/>
                </a:lnTo>
                <a:lnTo>
                  <a:pt x="1907" y="1115"/>
                </a:lnTo>
                <a:lnTo>
                  <a:pt x="1914" y="1121"/>
                </a:lnTo>
                <a:lnTo>
                  <a:pt x="1924" y="1122"/>
                </a:lnTo>
                <a:lnTo>
                  <a:pt x="1936" y="1121"/>
                </a:lnTo>
                <a:lnTo>
                  <a:pt x="1948" y="1118"/>
                </a:lnTo>
                <a:lnTo>
                  <a:pt x="1961" y="1112"/>
                </a:lnTo>
                <a:lnTo>
                  <a:pt x="1968" y="1107"/>
                </a:lnTo>
                <a:lnTo>
                  <a:pt x="1972" y="1102"/>
                </a:lnTo>
                <a:lnTo>
                  <a:pt x="1978" y="1096"/>
                </a:lnTo>
                <a:lnTo>
                  <a:pt x="1983" y="1087"/>
                </a:lnTo>
                <a:lnTo>
                  <a:pt x="1986" y="1078"/>
                </a:lnTo>
                <a:lnTo>
                  <a:pt x="1988" y="1067"/>
                </a:lnTo>
                <a:lnTo>
                  <a:pt x="1984" y="1065"/>
                </a:lnTo>
                <a:lnTo>
                  <a:pt x="1964" y="1049"/>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9" name="Freeform 20"/>
          <p:cNvSpPr>
            <a:spLocks noChangeArrowheads="1"/>
          </p:cNvSpPr>
          <p:nvPr/>
        </p:nvSpPr>
        <p:spPr bwMode="auto">
          <a:xfrm>
            <a:off x="1581150" y="2314575"/>
            <a:ext cx="1093788" cy="858838"/>
          </a:xfrm>
          <a:custGeom>
            <a:avLst/>
            <a:gdLst/>
            <a:ahLst/>
            <a:cxnLst>
              <a:cxn ang="0">
                <a:pos x="835" y="752"/>
              </a:cxn>
              <a:cxn ang="0">
                <a:pos x="867" y="796"/>
              </a:cxn>
              <a:cxn ang="0">
                <a:pos x="895" y="807"/>
              </a:cxn>
              <a:cxn ang="0">
                <a:pos x="916" y="772"/>
              </a:cxn>
              <a:cxn ang="0">
                <a:pos x="970" y="790"/>
              </a:cxn>
              <a:cxn ang="0">
                <a:pos x="1018" y="790"/>
              </a:cxn>
              <a:cxn ang="0">
                <a:pos x="1024" y="762"/>
              </a:cxn>
              <a:cxn ang="0">
                <a:pos x="979" y="714"/>
              </a:cxn>
              <a:cxn ang="0">
                <a:pos x="972" y="682"/>
              </a:cxn>
              <a:cxn ang="0">
                <a:pos x="996" y="673"/>
              </a:cxn>
              <a:cxn ang="0">
                <a:pos x="1030" y="604"/>
              </a:cxn>
              <a:cxn ang="0">
                <a:pos x="1104" y="558"/>
              </a:cxn>
              <a:cxn ang="0">
                <a:pos x="1120" y="513"/>
              </a:cxn>
              <a:cxn ang="0">
                <a:pos x="1085" y="374"/>
              </a:cxn>
              <a:cxn ang="0">
                <a:pos x="1073" y="321"/>
              </a:cxn>
              <a:cxn ang="0">
                <a:pos x="1033" y="289"/>
              </a:cxn>
              <a:cxn ang="0">
                <a:pos x="961" y="205"/>
              </a:cxn>
              <a:cxn ang="0">
                <a:pos x="921" y="173"/>
              </a:cxn>
              <a:cxn ang="0">
                <a:pos x="863" y="118"/>
              </a:cxn>
              <a:cxn ang="0">
                <a:pos x="826" y="92"/>
              </a:cxn>
              <a:cxn ang="0">
                <a:pos x="804" y="103"/>
              </a:cxn>
              <a:cxn ang="0">
                <a:pos x="767" y="137"/>
              </a:cxn>
              <a:cxn ang="0">
                <a:pos x="746" y="118"/>
              </a:cxn>
              <a:cxn ang="0">
                <a:pos x="717" y="83"/>
              </a:cxn>
              <a:cxn ang="0">
                <a:pos x="686" y="129"/>
              </a:cxn>
              <a:cxn ang="0">
                <a:pos x="672" y="140"/>
              </a:cxn>
              <a:cxn ang="0">
                <a:pos x="631" y="124"/>
              </a:cxn>
              <a:cxn ang="0">
                <a:pos x="609" y="96"/>
              </a:cxn>
              <a:cxn ang="0">
                <a:pos x="503" y="19"/>
              </a:cxn>
              <a:cxn ang="0">
                <a:pos x="416" y="14"/>
              </a:cxn>
              <a:cxn ang="0">
                <a:pos x="201" y="19"/>
              </a:cxn>
              <a:cxn ang="0">
                <a:pos x="183" y="55"/>
              </a:cxn>
              <a:cxn ang="0">
                <a:pos x="193" y="94"/>
              </a:cxn>
              <a:cxn ang="0">
                <a:pos x="217" y="129"/>
              </a:cxn>
              <a:cxn ang="0">
                <a:pos x="221" y="161"/>
              </a:cxn>
              <a:cxn ang="0">
                <a:pos x="203" y="173"/>
              </a:cxn>
              <a:cxn ang="0">
                <a:pos x="183" y="211"/>
              </a:cxn>
              <a:cxn ang="0">
                <a:pos x="192" y="240"/>
              </a:cxn>
              <a:cxn ang="0">
                <a:pos x="155" y="270"/>
              </a:cxn>
              <a:cxn ang="0">
                <a:pos x="78" y="266"/>
              </a:cxn>
              <a:cxn ang="0">
                <a:pos x="41" y="336"/>
              </a:cxn>
              <a:cxn ang="0">
                <a:pos x="1" y="429"/>
              </a:cxn>
              <a:cxn ang="0">
                <a:pos x="6" y="487"/>
              </a:cxn>
              <a:cxn ang="0">
                <a:pos x="29" y="564"/>
              </a:cxn>
              <a:cxn ang="0">
                <a:pos x="52" y="580"/>
              </a:cxn>
              <a:cxn ang="0">
                <a:pos x="151" y="592"/>
              </a:cxn>
              <a:cxn ang="0">
                <a:pos x="180" y="612"/>
              </a:cxn>
              <a:cxn ang="0">
                <a:pos x="222" y="682"/>
              </a:cxn>
              <a:cxn ang="0">
                <a:pos x="329" y="726"/>
              </a:cxn>
              <a:cxn ang="0">
                <a:pos x="355" y="710"/>
              </a:cxn>
              <a:cxn ang="0">
                <a:pos x="400" y="718"/>
              </a:cxn>
              <a:cxn ang="0">
                <a:pos x="439" y="813"/>
              </a:cxn>
              <a:cxn ang="0">
                <a:pos x="451" y="852"/>
              </a:cxn>
              <a:cxn ang="0">
                <a:pos x="481" y="868"/>
              </a:cxn>
              <a:cxn ang="0">
                <a:pos x="570" y="801"/>
              </a:cxn>
              <a:cxn ang="0">
                <a:pos x="592" y="768"/>
              </a:cxn>
              <a:cxn ang="0">
                <a:pos x="630" y="784"/>
              </a:cxn>
            </a:cxnLst>
            <a:rect l="0" t="0" r="r" b="b"/>
            <a:pathLst>
              <a:path w="1120" h="868">
                <a:moveTo>
                  <a:pt x="654" y="752"/>
                </a:moveTo>
                <a:lnTo>
                  <a:pt x="695" y="729"/>
                </a:lnTo>
                <a:lnTo>
                  <a:pt x="733" y="729"/>
                </a:lnTo>
                <a:lnTo>
                  <a:pt x="785" y="726"/>
                </a:lnTo>
                <a:lnTo>
                  <a:pt x="835" y="752"/>
                </a:lnTo>
                <a:lnTo>
                  <a:pt x="844" y="768"/>
                </a:lnTo>
                <a:lnTo>
                  <a:pt x="851" y="780"/>
                </a:lnTo>
                <a:lnTo>
                  <a:pt x="860" y="788"/>
                </a:lnTo>
                <a:lnTo>
                  <a:pt x="867" y="796"/>
                </a:lnTo>
                <a:lnTo>
                  <a:pt x="873" y="801"/>
                </a:lnTo>
                <a:lnTo>
                  <a:pt x="880" y="804"/>
                </a:lnTo>
                <a:lnTo>
                  <a:pt x="884" y="807"/>
                </a:lnTo>
                <a:lnTo>
                  <a:pt x="890" y="807"/>
                </a:lnTo>
                <a:lnTo>
                  <a:pt x="895" y="807"/>
                </a:lnTo>
                <a:lnTo>
                  <a:pt x="899" y="806"/>
                </a:lnTo>
                <a:lnTo>
                  <a:pt x="905" y="801"/>
                </a:lnTo>
                <a:lnTo>
                  <a:pt x="909" y="798"/>
                </a:lnTo>
                <a:lnTo>
                  <a:pt x="911" y="796"/>
                </a:lnTo>
                <a:lnTo>
                  <a:pt x="916" y="772"/>
                </a:lnTo>
                <a:lnTo>
                  <a:pt x="945" y="772"/>
                </a:lnTo>
                <a:lnTo>
                  <a:pt x="951" y="780"/>
                </a:lnTo>
                <a:lnTo>
                  <a:pt x="957" y="784"/>
                </a:lnTo>
                <a:lnTo>
                  <a:pt x="970" y="790"/>
                </a:lnTo>
                <a:lnTo>
                  <a:pt x="982" y="794"/>
                </a:lnTo>
                <a:lnTo>
                  <a:pt x="993" y="794"/>
                </a:lnTo>
                <a:lnTo>
                  <a:pt x="1004" y="794"/>
                </a:lnTo>
                <a:lnTo>
                  <a:pt x="1011" y="793"/>
                </a:lnTo>
                <a:lnTo>
                  <a:pt x="1018" y="790"/>
                </a:lnTo>
                <a:lnTo>
                  <a:pt x="1023" y="784"/>
                </a:lnTo>
                <a:lnTo>
                  <a:pt x="1025" y="777"/>
                </a:lnTo>
                <a:lnTo>
                  <a:pt x="1025" y="769"/>
                </a:lnTo>
                <a:lnTo>
                  <a:pt x="1024" y="762"/>
                </a:lnTo>
                <a:lnTo>
                  <a:pt x="1020" y="755"/>
                </a:lnTo>
                <a:lnTo>
                  <a:pt x="1015" y="749"/>
                </a:lnTo>
                <a:lnTo>
                  <a:pt x="1004" y="734"/>
                </a:lnTo>
                <a:lnTo>
                  <a:pt x="991" y="723"/>
                </a:lnTo>
                <a:lnTo>
                  <a:pt x="979" y="714"/>
                </a:lnTo>
                <a:lnTo>
                  <a:pt x="966" y="705"/>
                </a:lnTo>
                <a:lnTo>
                  <a:pt x="966" y="697"/>
                </a:lnTo>
                <a:lnTo>
                  <a:pt x="969" y="688"/>
                </a:lnTo>
                <a:lnTo>
                  <a:pt x="972" y="682"/>
                </a:lnTo>
                <a:lnTo>
                  <a:pt x="976" y="678"/>
                </a:lnTo>
                <a:lnTo>
                  <a:pt x="980" y="675"/>
                </a:lnTo>
                <a:lnTo>
                  <a:pt x="985" y="673"/>
                </a:lnTo>
                <a:lnTo>
                  <a:pt x="991" y="673"/>
                </a:lnTo>
                <a:lnTo>
                  <a:pt x="996" y="673"/>
                </a:lnTo>
                <a:lnTo>
                  <a:pt x="1008" y="676"/>
                </a:lnTo>
                <a:lnTo>
                  <a:pt x="1017" y="681"/>
                </a:lnTo>
                <a:lnTo>
                  <a:pt x="1027" y="685"/>
                </a:lnTo>
                <a:lnTo>
                  <a:pt x="1030" y="653"/>
                </a:lnTo>
                <a:lnTo>
                  <a:pt x="1030" y="604"/>
                </a:lnTo>
                <a:lnTo>
                  <a:pt x="1050" y="589"/>
                </a:lnTo>
                <a:lnTo>
                  <a:pt x="1088" y="566"/>
                </a:lnTo>
                <a:lnTo>
                  <a:pt x="1097" y="563"/>
                </a:lnTo>
                <a:lnTo>
                  <a:pt x="1104" y="558"/>
                </a:lnTo>
                <a:lnTo>
                  <a:pt x="1110" y="553"/>
                </a:lnTo>
                <a:lnTo>
                  <a:pt x="1114" y="547"/>
                </a:lnTo>
                <a:lnTo>
                  <a:pt x="1117" y="540"/>
                </a:lnTo>
                <a:lnTo>
                  <a:pt x="1119" y="531"/>
                </a:lnTo>
                <a:lnTo>
                  <a:pt x="1120" y="513"/>
                </a:lnTo>
                <a:lnTo>
                  <a:pt x="1117" y="497"/>
                </a:lnTo>
                <a:lnTo>
                  <a:pt x="1116" y="484"/>
                </a:lnTo>
                <a:lnTo>
                  <a:pt x="1111" y="470"/>
                </a:lnTo>
                <a:lnTo>
                  <a:pt x="1108" y="409"/>
                </a:lnTo>
                <a:lnTo>
                  <a:pt x="1085" y="374"/>
                </a:lnTo>
                <a:lnTo>
                  <a:pt x="1079" y="345"/>
                </a:lnTo>
                <a:lnTo>
                  <a:pt x="1078" y="336"/>
                </a:lnTo>
                <a:lnTo>
                  <a:pt x="1076" y="329"/>
                </a:lnTo>
                <a:lnTo>
                  <a:pt x="1073" y="321"/>
                </a:lnTo>
                <a:lnTo>
                  <a:pt x="1069" y="316"/>
                </a:lnTo>
                <a:lnTo>
                  <a:pt x="1060" y="305"/>
                </a:lnTo>
                <a:lnTo>
                  <a:pt x="1050" y="298"/>
                </a:lnTo>
                <a:lnTo>
                  <a:pt x="1040" y="292"/>
                </a:lnTo>
                <a:lnTo>
                  <a:pt x="1033" y="289"/>
                </a:lnTo>
                <a:lnTo>
                  <a:pt x="1024" y="286"/>
                </a:lnTo>
                <a:lnTo>
                  <a:pt x="998" y="257"/>
                </a:lnTo>
                <a:lnTo>
                  <a:pt x="977" y="227"/>
                </a:lnTo>
                <a:lnTo>
                  <a:pt x="961" y="205"/>
                </a:lnTo>
                <a:lnTo>
                  <a:pt x="947" y="189"/>
                </a:lnTo>
                <a:lnTo>
                  <a:pt x="937" y="180"/>
                </a:lnTo>
                <a:lnTo>
                  <a:pt x="929" y="174"/>
                </a:lnTo>
                <a:lnTo>
                  <a:pt x="924" y="173"/>
                </a:lnTo>
                <a:lnTo>
                  <a:pt x="921" y="173"/>
                </a:lnTo>
                <a:lnTo>
                  <a:pt x="919" y="173"/>
                </a:lnTo>
                <a:lnTo>
                  <a:pt x="884" y="153"/>
                </a:lnTo>
                <a:lnTo>
                  <a:pt x="874" y="134"/>
                </a:lnTo>
                <a:lnTo>
                  <a:pt x="863" y="118"/>
                </a:lnTo>
                <a:lnTo>
                  <a:pt x="854" y="108"/>
                </a:lnTo>
                <a:lnTo>
                  <a:pt x="845" y="100"/>
                </a:lnTo>
                <a:lnTo>
                  <a:pt x="836" y="96"/>
                </a:lnTo>
                <a:lnTo>
                  <a:pt x="831" y="93"/>
                </a:lnTo>
                <a:lnTo>
                  <a:pt x="826" y="92"/>
                </a:lnTo>
                <a:lnTo>
                  <a:pt x="823" y="92"/>
                </a:lnTo>
                <a:lnTo>
                  <a:pt x="820" y="92"/>
                </a:lnTo>
                <a:lnTo>
                  <a:pt x="812" y="96"/>
                </a:lnTo>
                <a:lnTo>
                  <a:pt x="804" y="103"/>
                </a:lnTo>
                <a:lnTo>
                  <a:pt x="796" y="110"/>
                </a:lnTo>
                <a:lnTo>
                  <a:pt x="783" y="126"/>
                </a:lnTo>
                <a:lnTo>
                  <a:pt x="777" y="132"/>
                </a:lnTo>
                <a:lnTo>
                  <a:pt x="767" y="137"/>
                </a:lnTo>
                <a:lnTo>
                  <a:pt x="759" y="135"/>
                </a:lnTo>
                <a:lnTo>
                  <a:pt x="753" y="132"/>
                </a:lnTo>
                <a:lnTo>
                  <a:pt x="751" y="128"/>
                </a:lnTo>
                <a:lnTo>
                  <a:pt x="748" y="124"/>
                </a:lnTo>
                <a:lnTo>
                  <a:pt x="746" y="118"/>
                </a:lnTo>
                <a:lnTo>
                  <a:pt x="745" y="112"/>
                </a:lnTo>
                <a:lnTo>
                  <a:pt x="733" y="97"/>
                </a:lnTo>
                <a:lnTo>
                  <a:pt x="724" y="87"/>
                </a:lnTo>
                <a:lnTo>
                  <a:pt x="717" y="83"/>
                </a:lnTo>
                <a:lnTo>
                  <a:pt x="711" y="81"/>
                </a:lnTo>
                <a:lnTo>
                  <a:pt x="707" y="81"/>
                </a:lnTo>
                <a:lnTo>
                  <a:pt x="704" y="83"/>
                </a:lnTo>
                <a:lnTo>
                  <a:pt x="701" y="86"/>
                </a:lnTo>
                <a:lnTo>
                  <a:pt x="686" y="129"/>
                </a:lnTo>
                <a:lnTo>
                  <a:pt x="684" y="134"/>
                </a:lnTo>
                <a:lnTo>
                  <a:pt x="679" y="137"/>
                </a:lnTo>
                <a:lnTo>
                  <a:pt x="676" y="140"/>
                </a:lnTo>
                <a:lnTo>
                  <a:pt x="672" y="140"/>
                </a:lnTo>
                <a:lnTo>
                  <a:pt x="663" y="140"/>
                </a:lnTo>
                <a:lnTo>
                  <a:pt x="653" y="137"/>
                </a:lnTo>
                <a:lnTo>
                  <a:pt x="644" y="132"/>
                </a:lnTo>
                <a:lnTo>
                  <a:pt x="638" y="129"/>
                </a:lnTo>
                <a:lnTo>
                  <a:pt x="631" y="124"/>
                </a:lnTo>
                <a:lnTo>
                  <a:pt x="630" y="119"/>
                </a:lnTo>
                <a:lnTo>
                  <a:pt x="628" y="115"/>
                </a:lnTo>
                <a:lnTo>
                  <a:pt x="620" y="106"/>
                </a:lnTo>
                <a:lnTo>
                  <a:pt x="609" y="96"/>
                </a:lnTo>
                <a:lnTo>
                  <a:pt x="598" y="87"/>
                </a:lnTo>
                <a:lnTo>
                  <a:pt x="577" y="74"/>
                </a:lnTo>
                <a:lnTo>
                  <a:pt x="567" y="68"/>
                </a:lnTo>
                <a:lnTo>
                  <a:pt x="532" y="54"/>
                </a:lnTo>
                <a:lnTo>
                  <a:pt x="503" y="19"/>
                </a:lnTo>
                <a:lnTo>
                  <a:pt x="478" y="0"/>
                </a:lnTo>
                <a:lnTo>
                  <a:pt x="458" y="7"/>
                </a:lnTo>
                <a:lnTo>
                  <a:pt x="436" y="12"/>
                </a:lnTo>
                <a:lnTo>
                  <a:pt x="416" y="14"/>
                </a:lnTo>
                <a:lnTo>
                  <a:pt x="396" y="14"/>
                </a:lnTo>
                <a:lnTo>
                  <a:pt x="365" y="14"/>
                </a:lnTo>
                <a:lnTo>
                  <a:pt x="352" y="13"/>
                </a:lnTo>
                <a:lnTo>
                  <a:pt x="279" y="13"/>
                </a:lnTo>
                <a:lnTo>
                  <a:pt x="201" y="19"/>
                </a:lnTo>
                <a:lnTo>
                  <a:pt x="193" y="29"/>
                </a:lnTo>
                <a:lnTo>
                  <a:pt x="189" y="38"/>
                </a:lnTo>
                <a:lnTo>
                  <a:pt x="185" y="48"/>
                </a:lnTo>
                <a:lnTo>
                  <a:pt x="183" y="55"/>
                </a:lnTo>
                <a:lnTo>
                  <a:pt x="183" y="64"/>
                </a:lnTo>
                <a:lnTo>
                  <a:pt x="183" y="71"/>
                </a:lnTo>
                <a:lnTo>
                  <a:pt x="185" y="78"/>
                </a:lnTo>
                <a:lnTo>
                  <a:pt x="187" y="84"/>
                </a:lnTo>
                <a:lnTo>
                  <a:pt x="193" y="94"/>
                </a:lnTo>
                <a:lnTo>
                  <a:pt x="199" y="103"/>
                </a:lnTo>
                <a:lnTo>
                  <a:pt x="206" y="109"/>
                </a:lnTo>
                <a:lnTo>
                  <a:pt x="212" y="121"/>
                </a:lnTo>
                <a:lnTo>
                  <a:pt x="217" y="129"/>
                </a:lnTo>
                <a:lnTo>
                  <a:pt x="219" y="138"/>
                </a:lnTo>
                <a:lnTo>
                  <a:pt x="222" y="145"/>
                </a:lnTo>
                <a:lnTo>
                  <a:pt x="222" y="151"/>
                </a:lnTo>
                <a:lnTo>
                  <a:pt x="222" y="157"/>
                </a:lnTo>
                <a:lnTo>
                  <a:pt x="221" y="161"/>
                </a:lnTo>
                <a:lnTo>
                  <a:pt x="219" y="164"/>
                </a:lnTo>
                <a:lnTo>
                  <a:pt x="214" y="170"/>
                </a:lnTo>
                <a:lnTo>
                  <a:pt x="209" y="172"/>
                </a:lnTo>
                <a:lnTo>
                  <a:pt x="203" y="173"/>
                </a:lnTo>
                <a:lnTo>
                  <a:pt x="198" y="180"/>
                </a:lnTo>
                <a:lnTo>
                  <a:pt x="192" y="186"/>
                </a:lnTo>
                <a:lnTo>
                  <a:pt x="189" y="193"/>
                </a:lnTo>
                <a:lnTo>
                  <a:pt x="186" y="199"/>
                </a:lnTo>
                <a:lnTo>
                  <a:pt x="183" y="211"/>
                </a:lnTo>
                <a:lnTo>
                  <a:pt x="183" y="220"/>
                </a:lnTo>
                <a:lnTo>
                  <a:pt x="186" y="228"/>
                </a:lnTo>
                <a:lnTo>
                  <a:pt x="189" y="236"/>
                </a:lnTo>
                <a:lnTo>
                  <a:pt x="192" y="240"/>
                </a:lnTo>
                <a:lnTo>
                  <a:pt x="186" y="250"/>
                </a:lnTo>
                <a:lnTo>
                  <a:pt x="180" y="257"/>
                </a:lnTo>
                <a:lnTo>
                  <a:pt x="173" y="263"/>
                </a:lnTo>
                <a:lnTo>
                  <a:pt x="164" y="268"/>
                </a:lnTo>
                <a:lnTo>
                  <a:pt x="155" y="270"/>
                </a:lnTo>
                <a:lnTo>
                  <a:pt x="145" y="273"/>
                </a:lnTo>
                <a:lnTo>
                  <a:pt x="126" y="275"/>
                </a:lnTo>
                <a:lnTo>
                  <a:pt x="107" y="273"/>
                </a:lnTo>
                <a:lnTo>
                  <a:pt x="93" y="270"/>
                </a:lnTo>
                <a:lnTo>
                  <a:pt x="78" y="266"/>
                </a:lnTo>
                <a:lnTo>
                  <a:pt x="70" y="256"/>
                </a:lnTo>
                <a:lnTo>
                  <a:pt x="64" y="298"/>
                </a:lnTo>
                <a:lnTo>
                  <a:pt x="52" y="316"/>
                </a:lnTo>
                <a:lnTo>
                  <a:pt x="41" y="336"/>
                </a:lnTo>
                <a:lnTo>
                  <a:pt x="27" y="359"/>
                </a:lnTo>
                <a:lnTo>
                  <a:pt x="14" y="387"/>
                </a:lnTo>
                <a:lnTo>
                  <a:pt x="9" y="401"/>
                </a:lnTo>
                <a:lnTo>
                  <a:pt x="6" y="416"/>
                </a:lnTo>
                <a:lnTo>
                  <a:pt x="1" y="429"/>
                </a:lnTo>
                <a:lnTo>
                  <a:pt x="0" y="444"/>
                </a:lnTo>
                <a:lnTo>
                  <a:pt x="0" y="458"/>
                </a:lnTo>
                <a:lnTo>
                  <a:pt x="3" y="470"/>
                </a:lnTo>
                <a:lnTo>
                  <a:pt x="6" y="487"/>
                </a:lnTo>
                <a:lnTo>
                  <a:pt x="9" y="505"/>
                </a:lnTo>
                <a:lnTo>
                  <a:pt x="13" y="525"/>
                </a:lnTo>
                <a:lnTo>
                  <a:pt x="20" y="545"/>
                </a:lnTo>
                <a:lnTo>
                  <a:pt x="25" y="556"/>
                </a:lnTo>
                <a:lnTo>
                  <a:pt x="29" y="564"/>
                </a:lnTo>
                <a:lnTo>
                  <a:pt x="33" y="570"/>
                </a:lnTo>
                <a:lnTo>
                  <a:pt x="39" y="576"/>
                </a:lnTo>
                <a:lnTo>
                  <a:pt x="45" y="580"/>
                </a:lnTo>
                <a:lnTo>
                  <a:pt x="52" y="580"/>
                </a:lnTo>
                <a:lnTo>
                  <a:pt x="70" y="580"/>
                </a:lnTo>
                <a:lnTo>
                  <a:pt x="87" y="582"/>
                </a:lnTo>
                <a:lnTo>
                  <a:pt x="109" y="583"/>
                </a:lnTo>
                <a:lnTo>
                  <a:pt x="131" y="586"/>
                </a:lnTo>
                <a:lnTo>
                  <a:pt x="151" y="592"/>
                </a:lnTo>
                <a:lnTo>
                  <a:pt x="161" y="596"/>
                </a:lnTo>
                <a:lnTo>
                  <a:pt x="169" y="601"/>
                </a:lnTo>
                <a:lnTo>
                  <a:pt x="176" y="606"/>
                </a:lnTo>
                <a:lnTo>
                  <a:pt x="180" y="612"/>
                </a:lnTo>
                <a:lnTo>
                  <a:pt x="185" y="622"/>
                </a:lnTo>
                <a:lnTo>
                  <a:pt x="196" y="646"/>
                </a:lnTo>
                <a:lnTo>
                  <a:pt x="203" y="659"/>
                </a:lnTo>
                <a:lnTo>
                  <a:pt x="212" y="672"/>
                </a:lnTo>
                <a:lnTo>
                  <a:pt x="222" y="682"/>
                </a:lnTo>
                <a:lnTo>
                  <a:pt x="227" y="686"/>
                </a:lnTo>
                <a:lnTo>
                  <a:pt x="233" y="688"/>
                </a:lnTo>
                <a:lnTo>
                  <a:pt x="288" y="714"/>
                </a:lnTo>
                <a:lnTo>
                  <a:pt x="314" y="720"/>
                </a:lnTo>
                <a:lnTo>
                  <a:pt x="329" y="726"/>
                </a:lnTo>
                <a:lnTo>
                  <a:pt x="332" y="723"/>
                </a:lnTo>
                <a:lnTo>
                  <a:pt x="342" y="717"/>
                </a:lnTo>
                <a:lnTo>
                  <a:pt x="348" y="713"/>
                </a:lnTo>
                <a:lnTo>
                  <a:pt x="355" y="710"/>
                </a:lnTo>
                <a:lnTo>
                  <a:pt x="364" y="707"/>
                </a:lnTo>
                <a:lnTo>
                  <a:pt x="372" y="707"/>
                </a:lnTo>
                <a:lnTo>
                  <a:pt x="381" y="708"/>
                </a:lnTo>
                <a:lnTo>
                  <a:pt x="390" y="711"/>
                </a:lnTo>
                <a:lnTo>
                  <a:pt x="400" y="718"/>
                </a:lnTo>
                <a:lnTo>
                  <a:pt x="409" y="729"/>
                </a:lnTo>
                <a:lnTo>
                  <a:pt x="417" y="743"/>
                </a:lnTo>
                <a:lnTo>
                  <a:pt x="425" y="762"/>
                </a:lnTo>
                <a:lnTo>
                  <a:pt x="433" y="785"/>
                </a:lnTo>
                <a:lnTo>
                  <a:pt x="439" y="813"/>
                </a:lnTo>
                <a:lnTo>
                  <a:pt x="441" y="825"/>
                </a:lnTo>
                <a:lnTo>
                  <a:pt x="444" y="835"/>
                </a:lnTo>
                <a:lnTo>
                  <a:pt x="448" y="846"/>
                </a:lnTo>
                <a:lnTo>
                  <a:pt x="451" y="852"/>
                </a:lnTo>
                <a:lnTo>
                  <a:pt x="455" y="857"/>
                </a:lnTo>
                <a:lnTo>
                  <a:pt x="461" y="861"/>
                </a:lnTo>
                <a:lnTo>
                  <a:pt x="467" y="865"/>
                </a:lnTo>
                <a:lnTo>
                  <a:pt x="473" y="868"/>
                </a:lnTo>
                <a:lnTo>
                  <a:pt x="481" y="868"/>
                </a:lnTo>
                <a:lnTo>
                  <a:pt x="490" y="868"/>
                </a:lnTo>
                <a:lnTo>
                  <a:pt x="500" y="865"/>
                </a:lnTo>
                <a:lnTo>
                  <a:pt x="547" y="816"/>
                </a:lnTo>
                <a:lnTo>
                  <a:pt x="570" y="801"/>
                </a:lnTo>
                <a:lnTo>
                  <a:pt x="572" y="797"/>
                </a:lnTo>
                <a:lnTo>
                  <a:pt x="576" y="784"/>
                </a:lnTo>
                <a:lnTo>
                  <a:pt x="580" y="778"/>
                </a:lnTo>
                <a:lnTo>
                  <a:pt x="585" y="772"/>
                </a:lnTo>
                <a:lnTo>
                  <a:pt x="592" y="768"/>
                </a:lnTo>
                <a:lnTo>
                  <a:pt x="599" y="766"/>
                </a:lnTo>
                <a:lnTo>
                  <a:pt x="608" y="771"/>
                </a:lnTo>
                <a:lnTo>
                  <a:pt x="618" y="775"/>
                </a:lnTo>
                <a:lnTo>
                  <a:pt x="630" y="784"/>
                </a:lnTo>
                <a:lnTo>
                  <a:pt x="634" y="778"/>
                </a:lnTo>
                <a:lnTo>
                  <a:pt x="654" y="752"/>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20" name="Freeform 21"/>
          <p:cNvSpPr>
            <a:spLocks noChangeArrowheads="1"/>
          </p:cNvSpPr>
          <p:nvPr/>
        </p:nvSpPr>
        <p:spPr bwMode="auto">
          <a:xfrm>
            <a:off x="3090863" y="3500438"/>
            <a:ext cx="465137" cy="563562"/>
          </a:xfrm>
          <a:custGeom>
            <a:avLst/>
            <a:gdLst/>
            <a:ahLst/>
            <a:cxnLst>
              <a:cxn ang="0">
                <a:pos x="439" y="448"/>
              </a:cxn>
              <a:cxn ang="0">
                <a:pos x="462" y="410"/>
              </a:cxn>
              <a:cxn ang="0">
                <a:pos x="474" y="369"/>
              </a:cxn>
              <a:cxn ang="0">
                <a:pos x="445" y="308"/>
              </a:cxn>
              <a:cxn ang="0">
                <a:pos x="442" y="262"/>
              </a:cxn>
              <a:cxn ang="0">
                <a:pos x="474" y="221"/>
              </a:cxn>
              <a:cxn ang="0">
                <a:pos x="476" y="140"/>
              </a:cxn>
              <a:cxn ang="0">
                <a:pos x="477" y="70"/>
              </a:cxn>
              <a:cxn ang="0">
                <a:pos x="404" y="3"/>
              </a:cxn>
              <a:cxn ang="0">
                <a:pos x="326" y="12"/>
              </a:cxn>
              <a:cxn ang="0">
                <a:pos x="285" y="0"/>
              </a:cxn>
              <a:cxn ang="0">
                <a:pos x="221" y="12"/>
              </a:cxn>
              <a:cxn ang="0">
                <a:pos x="202" y="4"/>
              </a:cxn>
              <a:cxn ang="0">
                <a:pos x="176" y="0"/>
              </a:cxn>
              <a:cxn ang="0">
                <a:pos x="161" y="3"/>
              </a:cxn>
              <a:cxn ang="0">
                <a:pos x="154" y="9"/>
              </a:cxn>
              <a:cxn ang="0">
                <a:pos x="107" y="44"/>
              </a:cxn>
              <a:cxn ang="0">
                <a:pos x="73" y="46"/>
              </a:cxn>
              <a:cxn ang="0">
                <a:pos x="41" y="49"/>
              </a:cxn>
              <a:cxn ang="0">
                <a:pos x="38" y="87"/>
              </a:cxn>
              <a:cxn ang="0">
                <a:pos x="23" y="148"/>
              </a:cxn>
              <a:cxn ang="0">
                <a:pos x="41" y="189"/>
              </a:cxn>
              <a:cxn ang="0">
                <a:pos x="38" y="253"/>
              </a:cxn>
              <a:cxn ang="0">
                <a:pos x="0" y="317"/>
              </a:cxn>
              <a:cxn ang="0">
                <a:pos x="23" y="378"/>
              </a:cxn>
              <a:cxn ang="0">
                <a:pos x="29" y="416"/>
              </a:cxn>
              <a:cxn ang="0">
                <a:pos x="38" y="413"/>
              </a:cxn>
              <a:cxn ang="0">
                <a:pos x="54" y="416"/>
              </a:cxn>
              <a:cxn ang="0">
                <a:pos x="115" y="407"/>
              </a:cxn>
              <a:cxn ang="0">
                <a:pos x="145" y="407"/>
              </a:cxn>
              <a:cxn ang="0">
                <a:pos x="154" y="403"/>
              </a:cxn>
              <a:cxn ang="0">
                <a:pos x="163" y="404"/>
              </a:cxn>
              <a:cxn ang="0">
                <a:pos x="173" y="413"/>
              </a:cxn>
              <a:cxn ang="0">
                <a:pos x="179" y="420"/>
              </a:cxn>
              <a:cxn ang="0">
                <a:pos x="189" y="438"/>
              </a:cxn>
              <a:cxn ang="0">
                <a:pos x="190" y="452"/>
              </a:cxn>
              <a:cxn ang="0">
                <a:pos x="189" y="470"/>
              </a:cxn>
              <a:cxn ang="0">
                <a:pos x="182" y="490"/>
              </a:cxn>
              <a:cxn ang="0">
                <a:pos x="167" y="512"/>
              </a:cxn>
              <a:cxn ang="0">
                <a:pos x="164" y="516"/>
              </a:cxn>
              <a:cxn ang="0">
                <a:pos x="161" y="524"/>
              </a:cxn>
              <a:cxn ang="0">
                <a:pos x="164" y="531"/>
              </a:cxn>
              <a:cxn ang="0">
                <a:pos x="180" y="535"/>
              </a:cxn>
              <a:cxn ang="0">
                <a:pos x="185" y="535"/>
              </a:cxn>
              <a:cxn ang="0">
                <a:pos x="202" y="534"/>
              </a:cxn>
              <a:cxn ang="0">
                <a:pos x="214" y="541"/>
              </a:cxn>
              <a:cxn ang="0">
                <a:pos x="220" y="547"/>
              </a:cxn>
              <a:cxn ang="0">
                <a:pos x="214" y="553"/>
              </a:cxn>
              <a:cxn ang="0">
                <a:pos x="217" y="560"/>
              </a:cxn>
              <a:cxn ang="0">
                <a:pos x="234" y="567"/>
              </a:cxn>
              <a:cxn ang="0">
                <a:pos x="253" y="570"/>
              </a:cxn>
              <a:cxn ang="0">
                <a:pos x="272" y="550"/>
              </a:cxn>
              <a:cxn ang="0">
                <a:pos x="275" y="538"/>
              </a:cxn>
              <a:cxn ang="0">
                <a:pos x="282" y="519"/>
              </a:cxn>
              <a:cxn ang="0">
                <a:pos x="294" y="502"/>
              </a:cxn>
              <a:cxn ang="0">
                <a:pos x="310" y="503"/>
              </a:cxn>
              <a:cxn ang="0">
                <a:pos x="348" y="522"/>
              </a:cxn>
              <a:cxn ang="0">
                <a:pos x="380" y="492"/>
              </a:cxn>
              <a:cxn ang="0">
                <a:pos x="430" y="505"/>
              </a:cxn>
              <a:cxn ang="0">
                <a:pos x="445" y="486"/>
              </a:cxn>
            </a:cxnLst>
            <a:rect l="0" t="0" r="r" b="b"/>
            <a:pathLst>
              <a:path w="477" h="570">
                <a:moveTo>
                  <a:pt x="439" y="477"/>
                </a:moveTo>
                <a:lnTo>
                  <a:pt x="439" y="448"/>
                </a:lnTo>
                <a:lnTo>
                  <a:pt x="454" y="428"/>
                </a:lnTo>
                <a:lnTo>
                  <a:pt x="462" y="410"/>
                </a:lnTo>
                <a:lnTo>
                  <a:pt x="474" y="393"/>
                </a:lnTo>
                <a:lnTo>
                  <a:pt x="474" y="369"/>
                </a:lnTo>
                <a:lnTo>
                  <a:pt x="462" y="332"/>
                </a:lnTo>
                <a:lnTo>
                  <a:pt x="445" y="308"/>
                </a:lnTo>
                <a:lnTo>
                  <a:pt x="442" y="288"/>
                </a:lnTo>
                <a:lnTo>
                  <a:pt x="442" y="262"/>
                </a:lnTo>
                <a:lnTo>
                  <a:pt x="468" y="238"/>
                </a:lnTo>
                <a:lnTo>
                  <a:pt x="474" y="221"/>
                </a:lnTo>
                <a:lnTo>
                  <a:pt x="476" y="140"/>
                </a:lnTo>
                <a:lnTo>
                  <a:pt x="477" y="96"/>
                </a:lnTo>
                <a:lnTo>
                  <a:pt x="477" y="70"/>
                </a:lnTo>
                <a:lnTo>
                  <a:pt x="457" y="38"/>
                </a:lnTo>
                <a:lnTo>
                  <a:pt x="404" y="3"/>
                </a:lnTo>
                <a:lnTo>
                  <a:pt x="384" y="3"/>
                </a:lnTo>
                <a:lnTo>
                  <a:pt x="326" y="12"/>
                </a:lnTo>
                <a:lnTo>
                  <a:pt x="300" y="0"/>
                </a:lnTo>
                <a:lnTo>
                  <a:pt x="285" y="0"/>
                </a:lnTo>
                <a:lnTo>
                  <a:pt x="262" y="12"/>
                </a:lnTo>
                <a:lnTo>
                  <a:pt x="221" y="12"/>
                </a:lnTo>
                <a:lnTo>
                  <a:pt x="202" y="4"/>
                </a:lnTo>
                <a:lnTo>
                  <a:pt x="187" y="1"/>
                </a:lnTo>
                <a:lnTo>
                  <a:pt x="176" y="0"/>
                </a:lnTo>
                <a:lnTo>
                  <a:pt x="167" y="1"/>
                </a:lnTo>
                <a:lnTo>
                  <a:pt x="161" y="3"/>
                </a:lnTo>
                <a:lnTo>
                  <a:pt x="157" y="6"/>
                </a:lnTo>
                <a:lnTo>
                  <a:pt x="154" y="9"/>
                </a:lnTo>
                <a:lnTo>
                  <a:pt x="137" y="44"/>
                </a:lnTo>
                <a:lnTo>
                  <a:pt x="107" y="44"/>
                </a:lnTo>
                <a:lnTo>
                  <a:pt x="73" y="46"/>
                </a:lnTo>
                <a:lnTo>
                  <a:pt x="52" y="48"/>
                </a:lnTo>
                <a:lnTo>
                  <a:pt x="41" y="49"/>
                </a:lnTo>
                <a:lnTo>
                  <a:pt x="43" y="61"/>
                </a:lnTo>
                <a:lnTo>
                  <a:pt x="38" y="87"/>
                </a:lnTo>
                <a:lnTo>
                  <a:pt x="35" y="113"/>
                </a:lnTo>
                <a:lnTo>
                  <a:pt x="23" y="148"/>
                </a:lnTo>
                <a:lnTo>
                  <a:pt x="29" y="169"/>
                </a:lnTo>
                <a:lnTo>
                  <a:pt x="41" y="189"/>
                </a:lnTo>
                <a:lnTo>
                  <a:pt x="55" y="218"/>
                </a:lnTo>
                <a:lnTo>
                  <a:pt x="38" y="253"/>
                </a:lnTo>
                <a:lnTo>
                  <a:pt x="14" y="297"/>
                </a:lnTo>
                <a:lnTo>
                  <a:pt x="0" y="317"/>
                </a:lnTo>
                <a:lnTo>
                  <a:pt x="20" y="337"/>
                </a:lnTo>
                <a:lnTo>
                  <a:pt x="23" y="378"/>
                </a:lnTo>
                <a:lnTo>
                  <a:pt x="29" y="416"/>
                </a:lnTo>
                <a:lnTo>
                  <a:pt x="33" y="415"/>
                </a:lnTo>
                <a:lnTo>
                  <a:pt x="38" y="413"/>
                </a:lnTo>
                <a:lnTo>
                  <a:pt x="45" y="413"/>
                </a:lnTo>
                <a:lnTo>
                  <a:pt x="54" y="416"/>
                </a:lnTo>
                <a:lnTo>
                  <a:pt x="89" y="407"/>
                </a:lnTo>
                <a:lnTo>
                  <a:pt x="115" y="407"/>
                </a:lnTo>
                <a:lnTo>
                  <a:pt x="145" y="407"/>
                </a:lnTo>
                <a:lnTo>
                  <a:pt x="148" y="406"/>
                </a:lnTo>
                <a:lnTo>
                  <a:pt x="154" y="403"/>
                </a:lnTo>
                <a:lnTo>
                  <a:pt x="158" y="403"/>
                </a:lnTo>
                <a:lnTo>
                  <a:pt x="163" y="404"/>
                </a:lnTo>
                <a:lnTo>
                  <a:pt x="167" y="407"/>
                </a:lnTo>
                <a:lnTo>
                  <a:pt x="173" y="413"/>
                </a:lnTo>
                <a:lnTo>
                  <a:pt x="179" y="420"/>
                </a:lnTo>
                <a:lnTo>
                  <a:pt x="185" y="428"/>
                </a:lnTo>
                <a:lnTo>
                  <a:pt x="189" y="438"/>
                </a:lnTo>
                <a:lnTo>
                  <a:pt x="190" y="445"/>
                </a:lnTo>
                <a:lnTo>
                  <a:pt x="190" y="452"/>
                </a:lnTo>
                <a:lnTo>
                  <a:pt x="190" y="461"/>
                </a:lnTo>
                <a:lnTo>
                  <a:pt x="189" y="470"/>
                </a:lnTo>
                <a:lnTo>
                  <a:pt x="186" y="479"/>
                </a:lnTo>
                <a:lnTo>
                  <a:pt x="182" y="490"/>
                </a:lnTo>
                <a:lnTo>
                  <a:pt x="174" y="500"/>
                </a:lnTo>
                <a:lnTo>
                  <a:pt x="167" y="512"/>
                </a:lnTo>
                <a:lnTo>
                  <a:pt x="164" y="516"/>
                </a:lnTo>
                <a:lnTo>
                  <a:pt x="163" y="519"/>
                </a:lnTo>
                <a:lnTo>
                  <a:pt x="161" y="524"/>
                </a:lnTo>
                <a:lnTo>
                  <a:pt x="161" y="528"/>
                </a:lnTo>
                <a:lnTo>
                  <a:pt x="164" y="531"/>
                </a:lnTo>
                <a:lnTo>
                  <a:pt x="170" y="534"/>
                </a:lnTo>
                <a:lnTo>
                  <a:pt x="180" y="535"/>
                </a:lnTo>
                <a:lnTo>
                  <a:pt x="185" y="535"/>
                </a:lnTo>
                <a:lnTo>
                  <a:pt x="195" y="534"/>
                </a:lnTo>
                <a:lnTo>
                  <a:pt x="202" y="534"/>
                </a:lnTo>
                <a:lnTo>
                  <a:pt x="208" y="537"/>
                </a:lnTo>
                <a:lnTo>
                  <a:pt x="214" y="541"/>
                </a:lnTo>
                <a:lnTo>
                  <a:pt x="220" y="547"/>
                </a:lnTo>
                <a:lnTo>
                  <a:pt x="217" y="550"/>
                </a:lnTo>
                <a:lnTo>
                  <a:pt x="214" y="553"/>
                </a:lnTo>
                <a:lnTo>
                  <a:pt x="214" y="556"/>
                </a:lnTo>
                <a:lnTo>
                  <a:pt x="217" y="560"/>
                </a:lnTo>
                <a:lnTo>
                  <a:pt x="222" y="563"/>
                </a:lnTo>
                <a:lnTo>
                  <a:pt x="234" y="567"/>
                </a:lnTo>
                <a:lnTo>
                  <a:pt x="253" y="570"/>
                </a:lnTo>
                <a:lnTo>
                  <a:pt x="252" y="564"/>
                </a:lnTo>
                <a:lnTo>
                  <a:pt x="272" y="550"/>
                </a:lnTo>
                <a:lnTo>
                  <a:pt x="275" y="538"/>
                </a:lnTo>
                <a:lnTo>
                  <a:pt x="278" y="532"/>
                </a:lnTo>
                <a:lnTo>
                  <a:pt x="282" y="519"/>
                </a:lnTo>
                <a:lnTo>
                  <a:pt x="289" y="506"/>
                </a:lnTo>
                <a:lnTo>
                  <a:pt x="294" y="502"/>
                </a:lnTo>
                <a:lnTo>
                  <a:pt x="298" y="499"/>
                </a:lnTo>
                <a:lnTo>
                  <a:pt x="310" y="503"/>
                </a:lnTo>
                <a:lnTo>
                  <a:pt x="332" y="522"/>
                </a:lnTo>
                <a:lnTo>
                  <a:pt x="348" y="522"/>
                </a:lnTo>
                <a:lnTo>
                  <a:pt x="356" y="511"/>
                </a:lnTo>
                <a:lnTo>
                  <a:pt x="380" y="492"/>
                </a:lnTo>
                <a:lnTo>
                  <a:pt x="406" y="489"/>
                </a:lnTo>
                <a:lnTo>
                  <a:pt x="430" y="505"/>
                </a:lnTo>
                <a:lnTo>
                  <a:pt x="448" y="502"/>
                </a:lnTo>
                <a:lnTo>
                  <a:pt x="445" y="486"/>
                </a:lnTo>
                <a:lnTo>
                  <a:pt x="439" y="477"/>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21" name="Freeform 22"/>
          <p:cNvSpPr>
            <a:spLocks noChangeArrowheads="1"/>
          </p:cNvSpPr>
          <p:nvPr/>
        </p:nvSpPr>
        <p:spPr bwMode="auto">
          <a:xfrm>
            <a:off x="3519488" y="3538538"/>
            <a:ext cx="415925" cy="547687"/>
          </a:xfrm>
          <a:custGeom>
            <a:avLst/>
            <a:gdLst/>
            <a:ahLst/>
            <a:cxnLst>
              <a:cxn ang="0">
                <a:pos x="341" y="17"/>
              </a:cxn>
              <a:cxn ang="0">
                <a:pos x="285" y="17"/>
              </a:cxn>
              <a:cxn ang="0">
                <a:pos x="236" y="0"/>
              </a:cxn>
              <a:cxn ang="0">
                <a:pos x="181" y="20"/>
              </a:cxn>
              <a:cxn ang="0">
                <a:pos x="102" y="0"/>
              </a:cxn>
              <a:cxn ang="0">
                <a:pos x="58" y="46"/>
              </a:cxn>
              <a:cxn ang="0">
                <a:pos x="38" y="58"/>
              </a:cxn>
              <a:cxn ang="0">
                <a:pos x="37" y="102"/>
              </a:cxn>
              <a:cxn ang="0">
                <a:pos x="29" y="200"/>
              </a:cxn>
              <a:cxn ang="0">
                <a:pos x="3" y="250"/>
              </a:cxn>
              <a:cxn ang="0">
                <a:pos x="23" y="294"/>
              </a:cxn>
              <a:cxn ang="0">
                <a:pos x="35" y="355"/>
              </a:cxn>
              <a:cxn ang="0">
                <a:pos x="15" y="390"/>
              </a:cxn>
              <a:cxn ang="0">
                <a:pos x="0" y="439"/>
              </a:cxn>
              <a:cxn ang="0">
                <a:pos x="9" y="464"/>
              </a:cxn>
              <a:cxn ang="0">
                <a:pos x="28" y="461"/>
              </a:cxn>
              <a:cxn ang="0">
                <a:pos x="47" y="458"/>
              </a:cxn>
              <a:cxn ang="0">
                <a:pos x="61" y="458"/>
              </a:cxn>
              <a:cxn ang="0">
                <a:pos x="77" y="462"/>
              </a:cxn>
              <a:cxn ang="0">
                <a:pos x="79" y="500"/>
              </a:cxn>
              <a:cxn ang="0">
                <a:pos x="54" y="512"/>
              </a:cxn>
              <a:cxn ang="0">
                <a:pos x="48" y="529"/>
              </a:cxn>
              <a:cxn ang="0">
                <a:pos x="77" y="532"/>
              </a:cxn>
              <a:cxn ang="0">
                <a:pos x="115" y="555"/>
              </a:cxn>
              <a:cxn ang="0">
                <a:pos x="150" y="548"/>
              </a:cxn>
              <a:cxn ang="0">
                <a:pos x="207" y="503"/>
              </a:cxn>
              <a:cxn ang="0">
                <a:pos x="201" y="500"/>
              </a:cxn>
              <a:cxn ang="0">
                <a:pos x="233" y="369"/>
              </a:cxn>
              <a:cxn ang="0">
                <a:pos x="259" y="311"/>
              </a:cxn>
              <a:cxn ang="0">
                <a:pos x="259" y="276"/>
              </a:cxn>
              <a:cxn ang="0">
                <a:pos x="281" y="257"/>
              </a:cxn>
              <a:cxn ang="0">
                <a:pos x="370" y="186"/>
              </a:cxn>
              <a:cxn ang="0">
                <a:pos x="416" y="180"/>
              </a:cxn>
              <a:cxn ang="0">
                <a:pos x="422" y="139"/>
              </a:cxn>
              <a:cxn ang="0">
                <a:pos x="424" y="96"/>
              </a:cxn>
              <a:cxn ang="0">
                <a:pos x="409" y="71"/>
              </a:cxn>
              <a:cxn ang="0">
                <a:pos x="408" y="58"/>
              </a:cxn>
            </a:cxnLst>
            <a:rect l="0" t="0" r="r" b="b"/>
            <a:pathLst>
              <a:path w="426" h="555">
                <a:moveTo>
                  <a:pt x="364" y="20"/>
                </a:moveTo>
                <a:lnTo>
                  <a:pt x="341" y="17"/>
                </a:lnTo>
                <a:lnTo>
                  <a:pt x="312" y="17"/>
                </a:lnTo>
                <a:lnTo>
                  <a:pt x="285" y="17"/>
                </a:lnTo>
                <a:lnTo>
                  <a:pt x="259" y="0"/>
                </a:lnTo>
                <a:lnTo>
                  <a:pt x="236" y="0"/>
                </a:lnTo>
                <a:lnTo>
                  <a:pt x="221" y="20"/>
                </a:lnTo>
                <a:lnTo>
                  <a:pt x="181" y="20"/>
                </a:lnTo>
                <a:lnTo>
                  <a:pt x="140" y="3"/>
                </a:lnTo>
                <a:lnTo>
                  <a:pt x="102" y="0"/>
                </a:lnTo>
                <a:lnTo>
                  <a:pt x="87" y="23"/>
                </a:lnTo>
                <a:lnTo>
                  <a:pt x="58" y="46"/>
                </a:lnTo>
                <a:lnTo>
                  <a:pt x="38" y="49"/>
                </a:lnTo>
                <a:lnTo>
                  <a:pt x="38" y="58"/>
                </a:lnTo>
                <a:lnTo>
                  <a:pt x="37" y="102"/>
                </a:lnTo>
                <a:lnTo>
                  <a:pt x="35" y="183"/>
                </a:lnTo>
                <a:lnTo>
                  <a:pt x="29" y="200"/>
                </a:lnTo>
                <a:lnTo>
                  <a:pt x="3" y="224"/>
                </a:lnTo>
                <a:lnTo>
                  <a:pt x="3" y="250"/>
                </a:lnTo>
                <a:lnTo>
                  <a:pt x="6" y="270"/>
                </a:lnTo>
                <a:lnTo>
                  <a:pt x="23" y="294"/>
                </a:lnTo>
                <a:lnTo>
                  <a:pt x="35" y="331"/>
                </a:lnTo>
                <a:lnTo>
                  <a:pt x="35" y="355"/>
                </a:lnTo>
                <a:lnTo>
                  <a:pt x="23" y="372"/>
                </a:lnTo>
                <a:lnTo>
                  <a:pt x="15" y="390"/>
                </a:lnTo>
                <a:lnTo>
                  <a:pt x="0" y="410"/>
                </a:lnTo>
                <a:lnTo>
                  <a:pt x="0" y="439"/>
                </a:lnTo>
                <a:lnTo>
                  <a:pt x="6" y="448"/>
                </a:lnTo>
                <a:lnTo>
                  <a:pt x="9" y="464"/>
                </a:lnTo>
                <a:lnTo>
                  <a:pt x="28" y="461"/>
                </a:lnTo>
                <a:lnTo>
                  <a:pt x="34" y="459"/>
                </a:lnTo>
                <a:lnTo>
                  <a:pt x="47" y="458"/>
                </a:lnTo>
                <a:lnTo>
                  <a:pt x="54" y="458"/>
                </a:lnTo>
                <a:lnTo>
                  <a:pt x="61" y="458"/>
                </a:lnTo>
                <a:lnTo>
                  <a:pt x="70" y="459"/>
                </a:lnTo>
                <a:lnTo>
                  <a:pt x="77" y="462"/>
                </a:lnTo>
                <a:lnTo>
                  <a:pt x="79" y="480"/>
                </a:lnTo>
                <a:lnTo>
                  <a:pt x="79" y="500"/>
                </a:lnTo>
                <a:lnTo>
                  <a:pt x="69" y="507"/>
                </a:lnTo>
                <a:lnTo>
                  <a:pt x="54" y="512"/>
                </a:lnTo>
                <a:lnTo>
                  <a:pt x="39" y="523"/>
                </a:lnTo>
                <a:lnTo>
                  <a:pt x="48" y="529"/>
                </a:lnTo>
                <a:lnTo>
                  <a:pt x="54" y="531"/>
                </a:lnTo>
                <a:lnTo>
                  <a:pt x="77" y="532"/>
                </a:lnTo>
                <a:lnTo>
                  <a:pt x="92" y="547"/>
                </a:lnTo>
                <a:lnTo>
                  <a:pt x="115" y="555"/>
                </a:lnTo>
                <a:lnTo>
                  <a:pt x="131" y="555"/>
                </a:lnTo>
                <a:lnTo>
                  <a:pt x="150" y="548"/>
                </a:lnTo>
                <a:lnTo>
                  <a:pt x="179" y="525"/>
                </a:lnTo>
                <a:lnTo>
                  <a:pt x="207" y="503"/>
                </a:lnTo>
                <a:lnTo>
                  <a:pt x="201" y="500"/>
                </a:lnTo>
                <a:lnTo>
                  <a:pt x="210" y="433"/>
                </a:lnTo>
                <a:lnTo>
                  <a:pt x="233" y="369"/>
                </a:lnTo>
                <a:lnTo>
                  <a:pt x="259" y="343"/>
                </a:lnTo>
                <a:lnTo>
                  <a:pt x="259" y="311"/>
                </a:lnTo>
                <a:lnTo>
                  <a:pt x="259" y="276"/>
                </a:lnTo>
                <a:lnTo>
                  <a:pt x="268" y="269"/>
                </a:lnTo>
                <a:lnTo>
                  <a:pt x="281" y="257"/>
                </a:lnTo>
                <a:lnTo>
                  <a:pt x="319" y="227"/>
                </a:lnTo>
                <a:lnTo>
                  <a:pt x="370" y="186"/>
                </a:lnTo>
                <a:lnTo>
                  <a:pt x="396" y="186"/>
                </a:lnTo>
                <a:lnTo>
                  <a:pt x="416" y="180"/>
                </a:lnTo>
                <a:lnTo>
                  <a:pt x="426" y="170"/>
                </a:lnTo>
                <a:lnTo>
                  <a:pt x="422" y="139"/>
                </a:lnTo>
                <a:lnTo>
                  <a:pt x="422" y="110"/>
                </a:lnTo>
                <a:lnTo>
                  <a:pt x="424" y="96"/>
                </a:lnTo>
                <a:lnTo>
                  <a:pt x="409" y="71"/>
                </a:lnTo>
                <a:lnTo>
                  <a:pt x="412" y="61"/>
                </a:lnTo>
                <a:lnTo>
                  <a:pt x="408" y="58"/>
                </a:lnTo>
                <a:lnTo>
                  <a:pt x="364" y="20"/>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22" name="Freeform 23"/>
          <p:cNvSpPr>
            <a:spLocks noChangeArrowheads="1"/>
          </p:cNvSpPr>
          <p:nvPr/>
        </p:nvSpPr>
        <p:spPr bwMode="auto">
          <a:xfrm>
            <a:off x="3632200" y="3043238"/>
            <a:ext cx="371475" cy="555625"/>
          </a:xfrm>
          <a:custGeom>
            <a:avLst/>
            <a:gdLst/>
            <a:ahLst/>
            <a:cxnLst>
              <a:cxn ang="0">
                <a:pos x="371" y="392"/>
              </a:cxn>
              <a:cxn ang="0">
                <a:pos x="370" y="355"/>
              </a:cxn>
              <a:cxn ang="0">
                <a:pos x="367" y="333"/>
              </a:cxn>
              <a:cxn ang="0">
                <a:pos x="362" y="317"/>
              </a:cxn>
              <a:cxn ang="0">
                <a:pos x="355" y="307"/>
              </a:cxn>
              <a:cxn ang="0">
                <a:pos x="341" y="297"/>
              </a:cxn>
              <a:cxn ang="0">
                <a:pos x="326" y="294"/>
              </a:cxn>
              <a:cxn ang="0">
                <a:pos x="317" y="288"/>
              </a:cxn>
              <a:cxn ang="0">
                <a:pos x="304" y="275"/>
              </a:cxn>
              <a:cxn ang="0">
                <a:pos x="298" y="264"/>
              </a:cxn>
              <a:cxn ang="0">
                <a:pos x="297" y="253"/>
              </a:cxn>
              <a:cxn ang="0">
                <a:pos x="300" y="242"/>
              </a:cxn>
              <a:cxn ang="0">
                <a:pos x="309" y="230"/>
              </a:cxn>
              <a:cxn ang="0">
                <a:pos x="352" y="189"/>
              </a:cxn>
              <a:cxn ang="0">
                <a:pos x="330" y="181"/>
              </a:cxn>
              <a:cxn ang="0">
                <a:pos x="272" y="136"/>
              </a:cxn>
              <a:cxn ang="0">
                <a:pos x="261" y="76"/>
              </a:cxn>
              <a:cxn ang="0">
                <a:pos x="210" y="19"/>
              </a:cxn>
              <a:cxn ang="0">
                <a:pos x="151" y="0"/>
              </a:cxn>
              <a:cxn ang="0">
                <a:pos x="150" y="9"/>
              </a:cxn>
              <a:cxn ang="0">
                <a:pos x="150" y="16"/>
              </a:cxn>
              <a:cxn ang="0">
                <a:pos x="144" y="31"/>
              </a:cxn>
              <a:cxn ang="0">
                <a:pos x="137" y="37"/>
              </a:cxn>
              <a:cxn ang="0">
                <a:pos x="127" y="41"/>
              </a:cxn>
              <a:cxn ang="0">
                <a:pos x="112" y="40"/>
              </a:cxn>
              <a:cxn ang="0">
                <a:pos x="92" y="32"/>
              </a:cxn>
              <a:cxn ang="0">
                <a:pos x="86" y="34"/>
              </a:cxn>
              <a:cxn ang="0">
                <a:pos x="73" y="37"/>
              </a:cxn>
              <a:cxn ang="0">
                <a:pos x="60" y="48"/>
              </a:cxn>
              <a:cxn ang="0">
                <a:pos x="55" y="57"/>
              </a:cxn>
              <a:cxn ang="0">
                <a:pos x="54" y="70"/>
              </a:cxn>
              <a:cxn ang="0">
                <a:pos x="34" y="111"/>
              </a:cxn>
              <a:cxn ang="0">
                <a:pos x="26" y="120"/>
              </a:cxn>
              <a:cxn ang="0">
                <a:pos x="10" y="140"/>
              </a:cxn>
              <a:cxn ang="0">
                <a:pos x="2" y="163"/>
              </a:cxn>
              <a:cxn ang="0">
                <a:pos x="0" y="182"/>
              </a:cxn>
              <a:cxn ang="0">
                <a:pos x="3" y="203"/>
              </a:cxn>
              <a:cxn ang="0">
                <a:pos x="25" y="210"/>
              </a:cxn>
              <a:cxn ang="0">
                <a:pos x="54" y="201"/>
              </a:cxn>
              <a:cxn ang="0">
                <a:pos x="57" y="259"/>
              </a:cxn>
              <a:cxn ang="0">
                <a:pos x="42" y="306"/>
              </a:cxn>
              <a:cxn ang="0">
                <a:pos x="66" y="364"/>
              </a:cxn>
              <a:cxn ang="0">
                <a:pos x="80" y="411"/>
              </a:cxn>
              <a:cxn ang="0">
                <a:pos x="127" y="472"/>
              </a:cxn>
              <a:cxn ang="0">
                <a:pos x="119" y="504"/>
              </a:cxn>
              <a:cxn ang="0">
                <a:pos x="144" y="501"/>
              </a:cxn>
              <a:cxn ang="0">
                <a:pos x="197" y="518"/>
              </a:cxn>
              <a:cxn ang="0">
                <a:pos x="249" y="521"/>
              </a:cxn>
              <a:cxn ang="0">
                <a:pos x="297" y="562"/>
              </a:cxn>
              <a:cxn ang="0">
                <a:pos x="303" y="544"/>
              </a:cxn>
              <a:cxn ang="0">
                <a:pos x="316" y="512"/>
              </a:cxn>
              <a:cxn ang="0">
                <a:pos x="329" y="492"/>
              </a:cxn>
              <a:cxn ang="0">
                <a:pos x="336" y="485"/>
              </a:cxn>
              <a:cxn ang="0">
                <a:pos x="352" y="476"/>
              </a:cxn>
              <a:cxn ang="0">
                <a:pos x="371" y="456"/>
              </a:cxn>
              <a:cxn ang="0">
                <a:pos x="377" y="440"/>
              </a:cxn>
              <a:cxn ang="0">
                <a:pos x="381" y="419"/>
              </a:cxn>
              <a:cxn ang="0">
                <a:pos x="380" y="393"/>
              </a:cxn>
            </a:cxnLst>
            <a:rect l="0" t="0" r="r" b="b"/>
            <a:pathLst>
              <a:path w="381" h="562">
                <a:moveTo>
                  <a:pt x="380" y="393"/>
                </a:moveTo>
                <a:lnTo>
                  <a:pt x="371" y="392"/>
                </a:lnTo>
                <a:lnTo>
                  <a:pt x="370" y="355"/>
                </a:lnTo>
                <a:lnTo>
                  <a:pt x="368" y="344"/>
                </a:lnTo>
                <a:lnTo>
                  <a:pt x="367" y="333"/>
                </a:lnTo>
                <a:lnTo>
                  <a:pt x="365" y="325"/>
                </a:lnTo>
                <a:lnTo>
                  <a:pt x="362" y="317"/>
                </a:lnTo>
                <a:lnTo>
                  <a:pt x="359" y="312"/>
                </a:lnTo>
                <a:lnTo>
                  <a:pt x="355" y="307"/>
                </a:lnTo>
                <a:lnTo>
                  <a:pt x="348" y="300"/>
                </a:lnTo>
                <a:lnTo>
                  <a:pt x="341" y="297"/>
                </a:lnTo>
                <a:lnTo>
                  <a:pt x="333" y="296"/>
                </a:lnTo>
                <a:lnTo>
                  <a:pt x="326" y="294"/>
                </a:lnTo>
                <a:lnTo>
                  <a:pt x="317" y="288"/>
                </a:lnTo>
                <a:lnTo>
                  <a:pt x="310" y="281"/>
                </a:lnTo>
                <a:lnTo>
                  <a:pt x="304" y="275"/>
                </a:lnTo>
                <a:lnTo>
                  <a:pt x="301" y="269"/>
                </a:lnTo>
                <a:lnTo>
                  <a:pt x="298" y="264"/>
                </a:lnTo>
                <a:lnTo>
                  <a:pt x="297" y="258"/>
                </a:lnTo>
                <a:lnTo>
                  <a:pt x="297" y="253"/>
                </a:lnTo>
                <a:lnTo>
                  <a:pt x="297" y="249"/>
                </a:lnTo>
                <a:lnTo>
                  <a:pt x="300" y="242"/>
                </a:lnTo>
                <a:lnTo>
                  <a:pt x="304" y="236"/>
                </a:lnTo>
                <a:lnTo>
                  <a:pt x="309" y="230"/>
                </a:lnTo>
                <a:lnTo>
                  <a:pt x="336" y="205"/>
                </a:lnTo>
                <a:lnTo>
                  <a:pt x="352" y="189"/>
                </a:lnTo>
                <a:lnTo>
                  <a:pt x="338" y="187"/>
                </a:lnTo>
                <a:lnTo>
                  <a:pt x="330" y="181"/>
                </a:lnTo>
                <a:lnTo>
                  <a:pt x="295" y="165"/>
                </a:lnTo>
                <a:lnTo>
                  <a:pt x="272" y="136"/>
                </a:lnTo>
                <a:lnTo>
                  <a:pt x="266" y="102"/>
                </a:lnTo>
                <a:lnTo>
                  <a:pt x="261" y="76"/>
                </a:lnTo>
                <a:lnTo>
                  <a:pt x="237" y="47"/>
                </a:lnTo>
                <a:lnTo>
                  <a:pt x="210" y="19"/>
                </a:lnTo>
                <a:lnTo>
                  <a:pt x="172" y="13"/>
                </a:lnTo>
                <a:lnTo>
                  <a:pt x="151" y="0"/>
                </a:lnTo>
                <a:lnTo>
                  <a:pt x="150" y="9"/>
                </a:lnTo>
                <a:lnTo>
                  <a:pt x="150" y="16"/>
                </a:lnTo>
                <a:lnTo>
                  <a:pt x="147" y="24"/>
                </a:lnTo>
                <a:lnTo>
                  <a:pt x="144" y="31"/>
                </a:lnTo>
                <a:lnTo>
                  <a:pt x="141" y="34"/>
                </a:lnTo>
                <a:lnTo>
                  <a:pt x="137" y="37"/>
                </a:lnTo>
                <a:lnTo>
                  <a:pt x="132" y="40"/>
                </a:lnTo>
                <a:lnTo>
                  <a:pt x="127" y="41"/>
                </a:lnTo>
                <a:lnTo>
                  <a:pt x="119" y="41"/>
                </a:lnTo>
                <a:lnTo>
                  <a:pt x="112" y="40"/>
                </a:lnTo>
                <a:lnTo>
                  <a:pt x="102" y="37"/>
                </a:lnTo>
                <a:lnTo>
                  <a:pt x="92" y="32"/>
                </a:lnTo>
                <a:lnTo>
                  <a:pt x="86" y="34"/>
                </a:lnTo>
                <a:lnTo>
                  <a:pt x="80" y="34"/>
                </a:lnTo>
                <a:lnTo>
                  <a:pt x="73" y="37"/>
                </a:lnTo>
                <a:lnTo>
                  <a:pt x="66" y="41"/>
                </a:lnTo>
                <a:lnTo>
                  <a:pt x="60" y="48"/>
                </a:lnTo>
                <a:lnTo>
                  <a:pt x="57" y="53"/>
                </a:lnTo>
                <a:lnTo>
                  <a:pt x="55" y="57"/>
                </a:lnTo>
                <a:lnTo>
                  <a:pt x="54" y="64"/>
                </a:lnTo>
                <a:lnTo>
                  <a:pt x="54" y="70"/>
                </a:lnTo>
                <a:lnTo>
                  <a:pt x="45" y="91"/>
                </a:lnTo>
                <a:lnTo>
                  <a:pt x="34" y="111"/>
                </a:lnTo>
                <a:lnTo>
                  <a:pt x="26" y="120"/>
                </a:lnTo>
                <a:lnTo>
                  <a:pt x="19" y="128"/>
                </a:lnTo>
                <a:lnTo>
                  <a:pt x="10" y="140"/>
                </a:lnTo>
                <a:lnTo>
                  <a:pt x="4" y="156"/>
                </a:lnTo>
                <a:lnTo>
                  <a:pt x="2" y="163"/>
                </a:lnTo>
                <a:lnTo>
                  <a:pt x="0" y="173"/>
                </a:lnTo>
                <a:lnTo>
                  <a:pt x="0" y="182"/>
                </a:lnTo>
                <a:lnTo>
                  <a:pt x="2" y="192"/>
                </a:lnTo>
                <a:lnTo>
                  <a:pt x="3" y="203"/>
                </a:lnTo>
                <a:lnTo>
                  <a:pt x="7" y="213"/>
                </a:lnTo>
                <a:lnTo>
                  <a:pt x="25" y="210"/>
                </a:lnTo>
                <a:lnTo>
                  <a:pt x="45" y="201"/>
                </a:lnTo>
                <a:lnTo>
                  <a:pt x="54" y="201"/>
                </a:lnTo>
                <a:lnTo>
                  <a:pt x="60" y="213"/>
                </a:lnTo>
                <a:lnTo>
                  <a:pt x="57" y="259"/>
                </a:lnTo>
                <a:lnTo>
                  <a:pt x="42" y="268"/>
                </a:lnTo>
                <a:lnTo>
                  <a:pt x="42" y="306"/>
                </a:lnTo>
                <a:lnTo>
                  <a:pt x="54" y="329"/>
                </a:lnTo>
                <a:lnTo>
                  <a:pt x="66" y="364"/>
                </a:lnTo>
                <a:lnTo>
                  <a:pt x="66" y="408"/>
                </a:lnTo>
                <a:lnTo>
                  <a:pt x="80" y="411"/>
                </a:lnTo>
                <a:lnTo>
                  <a:pt x="98" y="440"/>
                </a:lnTo>
                <a:lnTo>
                  <a:pt x="127" y="472"/>
                </a:lnTo>
                <a:lnTo>
                  <a:pt x="121" y="492"/>
                </a:lnTo>
                <a:lnTo>
                  <a:pt x="119" y="504"/>
                </a:lnTo>
                <a:lnTo>
                  <a:pt x="121" y="501"/>
                </a:lnTo>
                <a:lnTo>
                  <a:pt x="144" y="501"/>
                </a:lnTo>
                <a:lnTo>
                  <a:pt x="170" y="518"/>
                </a:lnTo>
                <a:lnTo>
                  <a:pt x="197" y="518"/>
                </a:lnTo>
                <a:lnTo>
                  <a:pt x="226" y="518"/>
                </a:lnTo>
                <a:lnTo>
                  <a:pt x="249" y="521"/>
                </a:lnTo>
                <a:lnTo>
                  <a:pt x="293" y="559"/>
                </a:lnTo>
                <a:lnTo>
                  <a:pt x="297" y="562"/>
                </a:lnTo>
                <a:lnTo>
                  <a:pt x="303" y="544"/>
                </a:lnTo>
                <a:lnTo>
                  <a:pt x="311" y="523"/>
                </a:lnTo>
                <a:lnTo>
                  <a:pt x="316" y="512"/>
                </a:lnTo>
                <a:lnTo>
                  <a:pt x="322" y="502"/>
                </a:lnTo>
                <a:lnTo>
                  <a:pt x="329" y="492"/>
                </a:lnTo>
                <a:lnTo>
                  <a:pt x="336" y="485"/>
                </a:lnTo>
                <a:lnTo>
                  <a:pt x="345" y="482"/>
                </a:lnTo>
                <a:lnTo>
                  <a:pt x="352" y="476"/>
                </a:lnTo>
                <a:lnTo>
                  <a:pt x="362" y="467"/>
                </a:lnTo>
                <a:lnTo>
                  <a:pt x="371" y="456"/>
                </a:lnTo>
                <a:lnTo>
                  <a:pt x="374" y="448"/>
                </a:lnTo>
                <a:lnTo>
                  <a:pt x="377" y="440"/>
                </a:lnTo>
                <a:lnTo>
                  <a:pt x="380" y="429"/>
                </a:lnTo>
                <a:lnTo>
                  <a:pt x="381" y="419"/>
                </a:lnTo>
                <a:lnTo>
                  <a:pt x="381" y="408"/>
                </a:lnTo>
                <a:lnTo>
                  <a:pt x="380" y="393"/>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23" name="Freeform 24"/>
          <p:cNvSpPr>
            <a:spLocks noChangeArrowheads="1"/>
          </p:cNvSpPr>
          <p:nvPr/>
        </p:nvSpPr>
        <p:spPr bwMode="auto">
          <a:xfrm>
            <a:off x="3022600" y="3138488"/>
            <a:ext cx="733425" cy="447675"/>
          </a:xfrm>
          <a:custGeom>
            <a:avLst/>
            <a:gdLst/>
            <a:ahLst/>
            <a:cxnLst>
              <a:cxn ang="0">
                <a:pos x="591" y="172"/>
              </a:cxn>
              <a:cxn ang="0">
                <a:pos x="518" y="152"/>
              </a:cxn>
              <a:cxn ang="0">
                <a:pos x="466" y="120"/>
              </a:cxn>
              <a:cxn ang="0">
                <a:pos x="447" y="120"/>
              </a:cxn>
              <a:cxn ang="0">
                <a:pos x="416" y="115"/>
              </a:cxn>
              <a:cxn ang="0">
                <a:pos x="388" y="108"/>
              </a:cxn>
              <a:cxn ang="0">
                <a:pos x="355" y="76"/>
              </a:cxn>
              <a:cxn ang="0">
                <a:pos x="297" y="15"/>
              </a:cxn>
              <a:cxn ang="0">
                <a:pos x="189" y="6"/>
              </a:cxn>
              <a:cxn ang="0">
                <a:pos x="195" y="53"/>
              </a:cxn>
              <a:cxn ang="0">
                <a:pos x="185" y="63"/>
              </a:cxn>
              <a:cxn ang="0">
                <a:pos x="169" y="85"/>
              </a:cxn>
              <a:cxn ang="0">
                <a:pos x="161" y="105"/>
              </a:cxn>
              <a:cxn ang="0">
                <a:pos x="159" y="125"/>
              </a:cxn>
              <a:cxn ang="0">
                <a:pos x="161" y="150"/>
              </a:cxn>
              <a:cxn ang="0">
                <a:pos x="172" y="175"/>
              </a:cxn>
              <a:cxn ang="0">
                <a:pos x="185" y="184"/>
              </a:cxn>
              <a:cxn ang="0">
                <a:pos x="202" y="198"/>
              </a:cxn>
              <a:cxn ang="0">
                <a:pos x="211" y="213"/>
              </a:cxn>
              <a:cxn ang="0">
                <a:pos x="214" y="226"/>
              </a:cxn>
              <a:cxn ang="0">
                <a:pos x="209" y="242"/>
              </a:cxn>
              <a:cxn ang="0">
                <a:pos x="198" y="256"/>
              </a:cxn>
              <a:cxn ang="0">
                <a:pos x="185" y="267"/>
              </a:cxn>
              <a:cxn ang="0">
                <a:pos x="151" y="281"/>
              </a:cxn>
              <a:cxn ang="0">
                <a:pos x="105" y="293"/>
              </a:cxn>
              <a:cxn ang="0">
                <a:pos x="32" y="315"/>
              </a:cxn>
              <a:cxn ang="0">
                <a:pos x="19" y="323"/>
              </a:cxn>
              <a:cxn ang="0">
                <a:pos x="3" y="339"/>
              </a:cxn>
              <a:cxn ang="0">
                <a:pos x="0" y="354"/>
              </a:cxn>
              <a:cxn ang="0">
                <a:pos x="3" y="364"/>
              </a:cxn>
              <a:cxn ang="0">
                <a:pos x="76" y="413"/>
              </a:cxn>
              <a:cxn ang="0">
                <a:pos x="111" y="416"/>
              </a:cxn>
              <a:cxn ang="0">
                <a:pos x="122" y="415"/>
              </a:cxn>
              <a:cxn ang="0">
                <a:pos x="177" y="411"/>
              </a:cxn>
              <a:cxn ang="0">
                <a:pos x="224" y="376"/>
              </a:cxn>
              <a:cxn ang="0">
                <a:pos x="227" y="373"/>
              </a:cxn>
              <a:cxn ang="0">
                <a:pos x="237" y="368"/>
              </a:cxn>
              <a:cxn ang="0">
                <a:pos x="257" y="368"/>
              </a:cxn>
              <a:cxn ang="0">
                <a:pos x="291" y="379"/>
              </a:cxn>
              <a:cxn ang="0">
                <a:pos x="355" y="367"/>
              </a:cxn>
              <a:cxn ang="0">
                <a:pos x="396" y="379"/>
              </a:cxn>
              <a:cxn ang="0">
                <a:pos x="474" y="370"/>
              </a:cxn>
              <a:cxn ang="0">
                <a:pos x="547" y="437"/>
              </a:cxn>
              <a:cxn ang="0">
                <a:pos x="567" y="451"/>
              </a:cxn>
              <a:cxn ang="0">
                <a:pos x="611" y="405"/>
              </a:cxn>
              <a:cxn ang="0">
                <a:pos x="690" y="425"/>
              </a:cxn>
              <a:cxn ang="0">
                <a:pos x="743" y="408"/>
              </a:cxn>
              <a:cxn ang="0">
                <a:pos x="751" y="376"/>
              </a:cxn>
              <a:cxn ang="0">
                <a:pos x="704" y="315"/>
              </a:cxn>
              <a:cxn ang="0">
                <a:pos x="690" y="268"/>
              </a:cxn>
              <a:cxn ang="0">
                <a:pos x="666" y="210"/>
              </a:cxn>
              <a:cxn ang="0">
                <a:pos x="594" y="195"/>
              </a:cxn>
            </a:cxnLst>
            <a:rect l="0" t="0" r="r" b="b"/>
            <a:pathLst>
              <a:path w="751" h="454">
                <a:moveTo>
                  <a:pt x="594" y="195"/>
                </a:moveTo>
                <a:lnTo>
                  <a:pt x="591" y="172"/>
                </a:lnTo>
                <a:lnTo>
                  <a:pt x="559" y="169"/>
                </a:lnTo>
                <a:lnTo>
                  <a:pt x="518" y="152"/>
                </a:lnTo>
                <a:lnTo>
                  <a:pt x="500" y="125"/>
                </a:lnTo>
                <a:lnTo>
                  <a:pt x="466" y="120"/>
                </a:lnTo>
                <a:lnTo>
                  <a:pt x="447" y="120"/>
                </a:lnTo>
                <a:lnTo>
                  <a:pt x="429" y="118"/>
                </a:lnTo>
                <a:lnTo>
                  <a:pt x="416" y="115"/>
                </a:lnTo>
                <a:lnTo>
                  <a:pt x="404" y="112"/>
                </a:lnTo>
                <a:lnTo>
                  <a:pt x="388" y="108"/>
                </a:lnTo>
                <a:lnTo>
                  <a:pt x="384" y="105"/>
                </a:lnTo>
                <a:lnTo>
                  <a:pt x="355" y="76"/>
                </a:lnTo>
                <a:lnTo>
                  <a:pt x="326" y="32"/>
                </a:lnTo>
                <a:lnTo>
                  <a:pt x="297" y="15"/>
                </a:lnTo>
                <a:lnTo>
                  <a:pt x="253" y="0"/>
                </a:lnTo>
                <a:lnTo>
                  <a:pt x="189" y="6"/>
                </a:lnTo>
                <a:lnTo>
                  <a:pt x="198" y="32"/>
                </a:lnTo>
                <a:lnTo>
                  <a:pt x="195" y="53"/>
                </a:lnTo>
                <a:lnTo>
                  <a:pt x="185" y="63"/>
                </a:lnTo>
                <a:lnTo>
                  <a:pt x="176" y="73"/>
                </a:lnTo>
                <a:lnTo>
                  <a:pt x="169" y="85"/>
                </a:lnTo>
                <a:lnTo>
                  <a:pt x="164" y="95"/>
                </a:lnTo>
                <a:lnTo>
                  <a:pt x="161" y="105"/>
                </a:lnTo>
                <a:lnTo>
                  <a:pt x="160" y="115"/>
                </a:lnTo>
                <a:lnTo>
                  <a:pt x="159" y="125"/>
                </a:lnTo>
                <a:lnTo>
                  <a:pt x="160" y="134"/>
                </a:lnTo>
                <a:lnTo>
                  <a:pt x="161" y="150"/>
                </a:lnTo>
                <a:lnTo>
                  <a:pt x="166" y="163"/>
                </a:lnTo>
                <a:lnTo>
                  <a:pt x="172" y="175"/>
                </a:lnTo>
                <a:lnTo>
                  <a:pt x="185" y="184"/>
                </a:lnTo>
                <a:lnTo>
                  <a:pt x="195" y="191"/>
                </a:lnTo>
                <a:lnTo>
                  <a:pt x="202" y="198"/>
                </a:lnTo>
                <a:lnTo>
                  <a:pt x="208" y="205"/>
                </a:lnTo>
                <a:lnTo>
                  <a:pt x="211" y="213"/>
                </a:lnTo>
                <a:lnTo>
                  <a:pt x="214" y="219"/>
                </a:lnTo>
                <a:lnTo>
                  <a:pt x="214" y="226"/>
                </a:lnTo>
                <a:lnTo>
                  <a:pt x="214" y="232"/>
                </a:lnTo>
                <a:lnTo>
                  <a:pt x="209" y="242"/>
                </a:lnTo>
                <a:lnTo>
                  <a:pt x="205" y="251"/>
                </a:lnTo>
                <a:lnTo>
                  <a:pt x="198" y="256"/>
                </a:lnTo>
                <a:lnTo>
                  <a:pt x="185" y="267"/>
                </a:lnTo>
                <a:lnTo>
                  <a:pt x="169" y="274"/>
                </a:lnTo>
                <a:lnTo>
                  <a:pt x="151" y="281"/>
                </a:lnTo>
                <a:lnTo>
                  <a:pt x="135" y="285"/>
                </a:lnTo>
                <a:lnTo>
                  <a:pt x="105" y="293"/>
                </a:lnTo>
                <a:lnTo>
                  <a:pt x="93" y="294"/>
                </a:lnTo>
                <a:lnTo>
                  <a:pt x="32" y="315"/>
                </a:lnTo>
                <a:lnTo>
                  <a:pt x="19" y="323"/>
                </a:lnTo>
                <a:lnTo>
                  <a:pt x="9" y="332"/>
                </a:lnTo>
                <a:lnTo>
                  <a:pt x="3" y="339"/>
                </a:lnTo>
                <a:lnTo>
                  <a:pt x="1" y="348"/>
                </a:lnTo>
                <a:lnTo>
                  <a:pt x="0" y="354"/>
                </a:lnTo>
                <a:lnTo>
                  <a:pt x="1" y="360"/>
                </a:lnTo>
                <a:lnTo>
                  <a:pt x="3" y="364"/>
                </a:lnTo>
                <a:lnTo>
                  <a:pt x="32" y="393"/>
                </a:lnTo>
                <a:lnTo>
                  <a:pt x="76" y="413"/>
                </a:lnTo>
                <a:lnTo>
                  <a:pt x="113" y="428"/>
                </a:lnTo>
                <a:lnTo>
                  <a:pt x="111" y="416"/>
                </a:lnTo>
                <a:lnTo>
                  <a:pt x="122" y="415"/>
                </a:lnTo>
                <a:lnTo>
                  <a:pt x="143" y="413"/>
                </a:lnTo>
                <a:lnTo>
                  <a:pt x="177" y="411"/>
                </a:lnTo>
                <a:lnTo>
                  <a:pt x="207" y="411"/>
                </a:lnTo>
                <a:lnTo>
                  <a:pt x="224" y="376"/>
                </a:lnTo>
                <a:lnTo>
                  <a:pt x="227" y="373"/>
                </a:lnTo>
                <a:lnTo>
                  <a:pt x="231" y="370"/>
                </a:lnTo>
                <a:lnTo>
                  <a:pt x="237" y="368"/>
                </a:lnTo>
                <a:lnTo>
                  <a:pt x="246" y="367"/>
                </a:lnTo>
                <a:lnTo>
                  <a:pt x="257" y="368"/>
                </a:lnTo>
                <a:lnTo>
                  <a:pt x="272" y="371"/>
                </a:lnTo>
                <a:lnTo>
                  <a:pt x="291" y="379"/>
                </a:lnTo>
                <a:lnTo>
                  <a:pt x="332" y="379"/>
                </a:lnTo>
                <a:lnTo>
                  <a:pt x="355" y="367"/>
                </a:lnTo>
                <a:lnTo>
                  <a:pt x="370" y="367"/>
                </a:lnTo>
                <a:lnTo>
                  <a:pt x="396" y="379"/>
                </a:lnTo>
                <a:lnTo>
                  <a:pt x="454" y="370"/>
                </a:lnTo>
                <a:lnTo>
                  <a:pt x="474" y="370"/>
                </a:lnTo>
                <a:lnTo>
                  <a:pt x="527" y="405"/>
                </a:lnTo>
                <a:lnTo>
                  <a:pt x="547" y="437"/>
                </a:lnTo>
                <a:lnTo>
                  <a:pt x="547" y="454"/>
                </a:lnTo>
                <a:lnTo>
                  <a:pt x="567" y="451"/>
                </a:lnTo>
                <a:lnTo>
                  <a:pt x="596" y="428"/>
                </a:lnTo>
                <a:lnTo>
                  <a:pt x="611" y="405"/>
                </a:lnTo>
                <a:lnTo>
                  <a:pt x="649" y="408"/>
                </a:lnTo>
                <a:lnTo>
                  <a:pt x="690" y="425"/>
                </a:lnTo>
                <a:lnTo>
                  <a:pt x="730" y="425"/>
                </a:lnTo>
                <a:lnTo>
                  <a:pt x="743" y="408"/>
                </a:lnTo>
                <a:lnTo>
                  <a:pt x="745" y="396"/>
                </a:lnTo>
                <a:lnTo>
                  <a:pt x="751" y="376"/>
                </a:lnTo>
                <a:lnTo>
                  <a:pt x="722" y="344"/>
                </a:lnTo>
                <a:lnTo>
                  <a:pt x="704" y="315"/>
                </a:lnTo>
                <a:lnTo>
                  <a:pt x="690" y="312"/>
                </a:lnTo>
                <a:lnTo>
                  <a:pt x="690" y="268"/>
                </a:lnTo>
                <a:lnTo>
                  <a:pt x="678" y="233"/>
                </a:lnTo>
                <a:lnTo>
                  <a:pt x="666" y="210"/>
                </a:lnTo>
                <a:lnTo>
                  <a:pt x="626" y="213"/>
                </a:lnTo>
                <a:lnTo>
                  <a:pt x="594" y="195"/>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24" name="Freeform 25"/>
          <p:cNvSpPr>
            <a:spLocks noChangeArrowheads="1"/>
          </p:cNvSpPr>
          <p:nvPr/>
        </p:nvSpPr>
        <p:spPr bwMode="auto">
          <a:xfrm>
            <a:off x="2197100" y="2979738"/>
            <a:ext cx="1033463" cy="836612"/>
          </a:xfrm>
          <a:custGeom>
            <a:avLst/>
            <a:gdLst/>
            <a:ahLst/>
            <a:cxnLst>
              <a:cxn ang="0">
                <a:pos x="798" y="207"/>
              </a:cxn>
              <a:cxn ang="0">
                <a:pos x="682" y="189"/>
              </a:cxn>
              <a:cxn ang="0">
                <a:pos x="569" y="128"/>
              </a:cxn>
              <a:cxn ang="0">
                <a:pos x="499" y="50"/>
              </a:cxn>
              <a:cxn ang="0">
                <a:pos x="432" y="27"/>
              </a:cxn>
              <a:cxn ang="0">
                <a:pos x="387" y="8"/>
              </a:cxn>
              <a:cxn ang="0">
                <a:pos x="350" y="2"/>
              </a:cxn>
              <a:cxn ang="0">
                <a:pos x="336" y="32"/>
              </a:cxn>
              <a:cxn ang="0">
                <a:pos x="385" y="76"/>
              </a:cxn>
              <a:cxn ang="0">
                <a:pos x="393" y="111"/>
              </a:cxn>
              <a:cxn ang="0">
                <a:pos x="363" y="121"/>
              </a:cxn>
              <a:cxn ang="0">
                <a:pos x="315" y="99"/>
              </a:cxn>
              <a:cxn ang="0">
                <a:pos x="275" y="128"/>
              </a:cxn>
              <a:cxn ang="0">
                <a:pos x="250" y="131"/>
              </a:cxn>
              <a:cxn ang="0">
                <a:pos x="214" y="95"/>
              </a:cxn>
              <a:cxn ang="0">
                <a:pos x="24" y="79"/>
              </a:cxn>
              <a:cxn ang="0">
                <a:pos x="14" y="128"/>
              </a:cxn>
              <a:cxn ang="0">
                <a:pos x="40" y="211"/>
              </a:cxn>
              <a:cxn ang="0">
                <a:pos x="61" y="319"/>
              </a:cxn>
              <a:cxn ang="0">
                <a:pos x="80" y="416"/>
              </a:cxn>
              <a:cxn ang="0">
                <a:pos x="43" y="498"/>
              </a:cxn>
              <a:cxn ang="0">
                <a:pos x="94" y="585"/>
              </a:cxn>
              <a:cxn ang="0">
                <a:pos x="135" y="619"/>
              </a:cxn>
              <a:cxn ang="0">
                <a:pos x="166" y="675"/>
              </a:cxn>
              <a:cxn ang="0">
                <a:pos x="206" y="765"/>
              </a:cxn>
              <a:cxn ang="0">
                <a:pos x="299" y="838"/>
              </a:cxn>
              <a:cxn ang="0">
                <a:pos x="342" y="828"/>
              </a:cxn>
              <a:cxn ang="0">
                <a:pos x="372" y="802"/>
              </a:cxn>
              <a:cxn ang="0">
                <a:pos x="381" y="764"/>
              </a:cxn>
              <a:cxn ang="0">
                <a:pos x="416" y="699"/>
              </a:cxn>
              <a:cxn ang="0">
                <a:pos x="449" y="651"/>
              </a:cxn>
              <a:cxn ang="0">
                <a:pos x="481" y="633"/>
              </a:cxn>
              <a:cxn ang="0">
                <a:pos x="500" y="646"/>
              </a:cxn>
              <a:cxn ang="0">
                <a:pos x="502" y="690"/>
              </a:cxn>
              <a:cxn ang="0">
                <a:pos x="531" y="704"/>
              </a:cxn>
              <a:cxn ang="0">
                <a:pos x="593" y="716"/>
              </a:cxn>
              <a:cxn ang="0">
                <a:pos x="606" y="733"/>
              </a:cxn>
              <a:cxn ang="0">
                <a:pos x="659" y="669"/>
              </a:cxn>
              <a:cxn ang="0">
                <a:pos x="652" y="651"/>
              </a:cxn>
              <a:cxn ang="0">
                <a:pos x="670" y="639"/>
              </a:cxn>
              <a:cxn ang="0">
                <a:pos x="775" y="617"/>
              </a:cxn>
              <a:cxn ang="0">
                <a:pos x="833" y="603"/>
              </a:cxn>
              <a:cxn ang="0">
                <a:pos x="944" y="696"/>
              </a:cxn>
              <a:cxn ang="0">
                <a:pos x="958" y="588"/>
              </a:cxn>
              <a:cxn ang="0">
                <a:pos x="846" y="520"/>
              </a:cxn>
              <a:cxn ang="0">
                <a:pos x="864" y="483"/>
              </a:cxn>
              <a:cxn ang="0">
                <a:pos x="980" y="445"/>
              </a:cxn>
              <a:cxn ang="0">
                <a:pos x="1043" y="416"/>
              </a:cxn>
              <a:cxn ang="0">
                <a:pos x="1059" y="379"/>
              </a:cxn>
              <a:cxn ang="0">
                <a:pos x="1030" y="344"/>
              </a:cxn>
              <a:cxn ang="0">
                <a:pos x="1005" y="300"/>
              </a:cxn>
              <a:cxn ang="0">
                <a:pos x="1012" y="246"/>
              </a:cxn>
              <a:cxn ang="0">
                <a:pos x="1002" y="226"/>
              </a:cxn>
            </a:cxnLst>
            <a:rect l="0" t="0" r="r" b="b"/>
            <a:pathLst>
              <a:path w="1059" h="846">
                <a:moveTo>
                  <a:pt x="967" y="230"/>
                </a:moveTo>
                <a:lnTo>
                  <a:pt x="918" y="224"/>
                </a:lnTo>
                <a:lnTo>
                  <a:pt x="865" y="221"/>
                </a:lnTo>
                <a:lnTo>
                  <a:pt x="822" y="221"/>
                </a:lnTo>
                <a:lnTo>
                  <a:pt x="798" y="207"/>
                </a:lnTo>
                <a:lnTo>
                  <a:pt x="766" y="207"/>
                </a:lnTo>
                <a:lnTo>
                  <a:pt x="749" y="219"/>
                </a:lnTo>
                <a:lnTo>
                  <a:pt x="726" y="219"/>
                </a:lnTo>
                <a:lnTo>
                  <a:pt x="705" y="198"/>
                </a:lnTo>
                <a:lnTo>
                  <a:pt x="682" y="189"/>
                </a:lnTo>
                <a:lnTo>
                  <a:pt x="662" y="189"/>
                </a:lnTo>
                <a:lnTo>
                  <a:pt x="618" y="187"/>
                </a:lnTo>
                <a:lnTo>
                  <a:pt x="586" y="169"/>
                </a:lnTo>
                <a:lnTo>
                  <a:pt x="574" y="157"/>
                </a:lnTo>
                <a:lnTo>
                  <a:pt x="569" y="128"/>
                </a:lnTo>
                <a:lnTo>
                  <a:pt x="557" y="120"/>
                </a:lnTo>
                <a:lnTo>
                  <a:pt x="516" y="105"/>
                </a:lnTo>
                <a:lnTo>
                  <a:pt x="499" y="99"/>
                </a:lnTo>
                <a:lnTo>
                  <a:pt x="505" y="67"/>
                </a:lnTo>
                <a:lnTo>
                  <a:pt x="499" y="50"/>
                </a:lnTo>
                <a:lnTo>
                  <a:pt x="499" y="35"/>
                </a:lnTo>
                <a:lnTo>
                  <a:pt x="475" y="44"/>
                </a:lnTo>
                <a:lnTo>
                  <a:pt x="455" y="21"/>
                </a:lnTo>
                <a:lnTo>
                  <a:pt x="441" y="18"/>
                </a:lnTo>
                <a:lnTo>
                  <a:pt x="432" y="27"/>
                </a:lnTo>
                <a:lnTo>
                  <a:pt x="409" y="27"/>
                </a:lnTo>
                <a:lnTo>
                  <a:pt x="397" y="11"/>
                </a:lnTo>
                <a:lnTo>
                  <a:pt x="397" y="12"/>
                </a:lnTo>
                <a:lnTo>
                  <a:pt x="387" y="8"/>
                </a:lnTo>
                <a:lnTo>
                  <a:pt x="378" y="3"/>
                </a:lnTo>
                <a:lnTo>
                  <a:pt x="366" y="0"/>
                </a:lnTo>
                <a:lnTo>
                  <a:pt x="361" y="0"/>
                </a:lnTo>
                <a:lnTo>
                  <a:pt x="355" y="0"/>
                </a:lnTo>
                <a:lnTo>
                  <a:pt x="350" y="2"/>
                </a:lnTo>
                <a:lnTo>
                  <a:pt x="346" y="5"/>
                </a:lnTo>
                <a:lnTo>
                  <a:pt x="342" y="9"/>
                </a:lnTo>
                <a:lnTo>
                  <a:pt x="339" y="15"/>
                </a:lnTo>
                <a:lnTo>
                  <a:pt x="336" y="24"/>
                </a:lnTo>
                <a:lnTo>
                  <a:pt x="336" y="32"/>
                </a:lnTo>
                <a:lnTo>
                  <a:pt x="349" y="41"/>
                </a:lnTo>
                <a:lnTo>
                  <a:pt x="361" y="50"/>
                </a:lnTo>
                <a:lnTo>
                  <a:pt x="374" y="61"/>
                </a:lnTo>
                <a:lnTo>
                  <a:pt x="385" y="76"/>
                </a:lnTo>
                <a:lnTo>
                  <a:pt x="390" y="82"/>
                </a:lnTo>
                <a:lnTo>
                  <a:pt x="394" y="89"/>
                </a:lnTo>
                <a:lnTo>
                  <a:pt x="395" y="96"/>
                </a:lnTo>
                <a:lnTo>
                  <a:pt x="395" y="104"/>
                </a:lnTo>
                <a:lnTo>
                  <a:pt x="393" y="111"/>
                </a:lnTo>
                <a:lnTo>
                  <a:pt x="388" y="117"/>
                </a:lnTo>
                <a:lnTo>
                  <a:pt x="381" y="120"/>
                </a:lnTo>
                <a:lnTo>
                  <a:pt x="374" y="121"/>
                </a:lnTo>
                <a:lnTo>
                  <a:pt x="363" y="121"/>
                </a:lnTo>
                <a:lnTo>
                  <a:pt x="352" y="121"/>
                </a:lnTo>
                <a:lnTo>
                  <a:pt x="340" y="117"/>
                </a:lnTo>
                <a:lnTo>
                  <a:pt x="327" y="111"/>
                </a:lnTo>
                <a:lnTo>
                  <a:pt x="321" y="107"/>
                </a:lnTo>
                <a:lnTo>
                  <a:pt x="315" y="99"/>
                </a:lnTo>
                <a:lnTo>
                  <a:pt x="286" y="99"/>
                </a:lnTo>
                <a:lnTo>
                  <a:pt x="281" y="123"/>
                </a:lnTo>
                <a:lnTo>
                  <a:pt x="279" y="125"/>
                </a:lnTo>
                <a:lnTo>
                  <a:pt x="275" y="128"/>
                </a:lnTo>
                <a:lnTo>
                  <a:pt x="269" y="133"/>
                </a:lnTo>
                <a:lnTo>
                  <a:pt x="265" y="134"/>
                </a:lnTo>
                <a:lnTo>
                  <a:pt x="260" y="134"/>
                </a:lnTo>
                <a:lnTo>
                  <a:pt x="254" y="134"/>
                </a:lnTo>
                <a:lnTo>
                  <a:pt x="250" y="131"/>
                </a:lnTo>
                <a:lnTo>
                  <a:pt x="243" y="128"/>
                </a:lnTo>
                <a:lnTo>
                  <a:pt x="237" y="123"/>
                </a:lnTo>
                <a:lnTo>
                  <a:pt x="230" y="115"/>
                </a:lnTo>
                <a:lnTo>
                  <a:pt x="221" y="107"/>
                </a:lnTo>
                <a:lnTo>
                  <a:pt x="214" y="95"/>
                </a:lnTo>
                <a:lnTo>
                  <a:pt x="205" y="79"/>
                </a:lnTo>
                <a:lnTo>
                  <a:pt x="155" y="53"/>
                </a:lnTo>
                <a:lnTo>
                  <a:pt x="103" y="56"/>
                </a:lnTo>
                <a:lnTo>
                  <a:pt x="65" y="56"/>
                </a:lnTo>
                <a:lnTo>
                  <a:pt x="24" y="79"/>
                </a:lnTo>
                <a:lnTo>
                  <a:pt x="4" y="105"/>
                </a:lnTo>
                <a:lnTo>
                  <a:pt x="0" y="111"/>
                </a:lnTo>
                <a:lnTo>
                  <a:pt x="7" y="120"/>
                </a:lnTo>
                <a:lnTo>
                  <a:pt x="14" y="128"/>
                </a:lnTo>
                <a:lnTo>
                  <a:pt x="22" y="140"/>
                </a:lnTo>
                <a:lnTo>
                  <a:pt x="27" y="155"/>
                </a:lnTo>
                <a:lnTo>
                  <a:pt x="33" y="171"/>
                </a:lnTo>
                <a:lnTo>
                  <a:pt x="38" y="189"/>
                </a:lnTo>
                <a:lnTo>
                  <a:pt x="40" y="211"/>
                </a:lnTo>
                <a:lnTo>
                  <a:pt x="42" y="236"/>
                </a:lnTo>
                <a:lnTo>
                  <a:pt x="45" y="253"/>
                </a:lnTo>
                <a:lnTo>
                  <a:pt x="54" y="296"/>
                </a:lnTo>
                <a:lnTo>
                  <a:pt x="61" y="319"/>
                </a:lnTo>
                <a:lnTo>
                  <a:pt x="68" y="344"/>
                </a:lnTo>
                <a:lnTo>
                  <a:pt x="77" y="365"/>
                </a:lnTo>
                <a:lnTo>
                  <a:pt x="81" y="374"/>
                </a:lnTo>
                <a:lnTo>
                  <a:pt x="86" y="381"/>
                </a:lnTo>
                <a:lnTo>
                  <a:pt x="80" y="416"/>
                </a:lnTo>
                <a:lnTo>
                  <a:pt x="54" y="440"/>
                </a:lnTo>
                <a:lnTo>
                  <a:pt x="22" y="486"/>
                </a:lnTo>
                <a:lnTo>
                  <a:pt x="7" y="515"/>
                </a:lnTo>
                <a:lnTo>
                  <a:pt x="32" y="509"/>
                </a:lnTo>
                <a:lnTo>
                  <a:pt x="43" y="498"/>
                </a:lnTo>
                <a:lnTo>
                  <a:pt x="54" y="512"/>
                </a:lnTo>
                <a:lnTo>
                  <a:pt x="54" y="553"/>
                </a:lnTo>
                <a:lnTo>
                  <a:pt x="59" y="578"/>
                </a:lnTo>
                <a:lnTo>
                  <a:pt x="75" y="579"/>
                </a:lnTo>
                <a:lnTo>
                  <a:pt x="94" y="585"/>
                </a:lnTo>
                <a:lnTo>
                  <a:pt x="112" y="585"/>
                </a:lnTo>
                <a:lnTo>
                  <a:pt x="125" y="595"/>
                </a:lnTo>
                <a:lnTo>
                  <a:pt x="139" y="611"/>
                </a:lnTo>
                <a:lnTo>
                  <a:pt x="135" y="619"/>
                </a:lnTo>
                <a:lnTo>
                  <a:pt x="132" y="629"/>
                </a:lnTo>
                <a:lnTo>
                  <a:pt x="131" y="642"/>
                </a:lnTo>
                <a:lnTo>
                  <a:pt x="129" y="653"/>
                </a:lnTo>
                <a:lnTo>
                  <a:pt x="145" y="669"/>
                </a:lnTo>
                <a:lnTo>
                  <a:pt x="166" y="675"/>
                </a:lnTo>
                <a:lnTo>
                  <a:pt x="187" y="683"/>
                </a:lnTo>
                <a:lnTo>
                  <a:pt x="193" y="704"/>
                </a:lnTo>
                <a:lnTo>
                  <a:pt x="205" y="723"/>
                </a:lnTo>
                <a:lnTo>
                  <a:pt x="206" y="747"/>
                </a:lnTo>
                <a:lnTo>
                  <a:pt x="206" y="765"/>
                </a:lnTo>
                <a:lnTo>
                  <a:pt x="222" y="783"/>
                </a:lnTo>
                <a:lnTo>
                  <a:pt x="253" y="812"/>
                </a:lnTo>
                <a:lnTo>
                  <a:pt x="270" y="828"/>
                </a:lnTo>
                <a:lnTo>
                  <a:pt x="279" y="846"/>
                </a:lnTo>
                <a:lnTo>
                  <a:pt x="299" y="838"/>
                </a:lnTo>
                <a:lnTo>
                  <a:pt x="305" y="835"/>
                </a:lnTo>
                <a:lnTo>
                  <a:pt x="317" y="835"/>
                </a:lnTo>
                <a:lnTo>
                  <a:pt x="329" y="832"/>
                </a:lnTo>
                <a:lnTo>
                  <a:pt x="342" y="828"/>
                </a:lnTo>
                <a:lnTo>
                  <a:pt x="349" y="825"/>
                </a:lnTo>
                <a:lnTo>
                  <a:pt x="355" y="821"/>
                </a:lnTo>
                <a:lnTo>
                  <a:pt x="362" y="815"/>
                </a:lnTo>
                <a:lnTo>
                  <a:pt x="368" y="809"/>
                </a:lnTo>
                <a:lnTo>
                  <a:pt x="372" y="802"/>
                </a:lnTo>
                <a:lnTo>
                  <a:pt x="375" y="792"/>
                </a:lnTo>
                <a:lnTo>
                  <a:pt x="378" y="781"/>
                </a:lnTo>
                <a:lnTo>
                  <a:pt x="379" y="770"/>
                </a:lnTo>
                <a:lnTo>
                  <a:pt x="381" y="764"/>
                </a:lnTo>
                <a:lnTo>
                  <a:pt x="382" y="757"/>
                </a:lnTo>
                <a:lnTo>
                  <a:pt x="387" y="747"/>
                </a:lnTo>
                <a:lnTo>
                  <a:pt x="394" y="733"/>
                </a:lnTo>
                <a:lnTo>
                  <a:pt x="403" y="717"/>
                </a:lnTo>
                <a:lnTo>
                  <a:pt x="416" y="699"/>
                </a:lnTo>
                <a:lnTo>
                  <a:pt x="433" y="677"/>
                </a:lnTo>
                <a:lnTo>
                  <a:pt x="438" y="668"/>
                </a:lnTo>
                <a:lnTo>
                  <a:pt x="442" y="659"/>
                </a:lnTo>
                <a:lnTo>
                  <a:pt x="449" y="651"/>
                </a:lnTo>
                <a:lnTo>
                  <a:pt x="458" y="642"/>
                </a:lnTo>
                <a:lnTo>
                  <a:pt x="462" y="637"/>
                </a:lnTo>
                <a:lnTo>
                  <a:pt x="468" y="635"/>
                </a:lnTo>
                <a:lnTo>
                  <a:pt x="474" y="633"/>
                </a:lnTo>
                <a:lnTo>
                  <a:pt x="481" y="633"/>
                </a:lnTo>
                <a:lnTo>
                  <a:pt x="489" y="633"/>
                </a:lnTo>
                <a:lnTo>
                  <a:pt x="496" y="636"/>
                </a:lnTo>
                <a:lnTo>
                  <a:pt x="497" y="637"/>
                </a:lnTo>
                <a:lnTo>
                  <a:pt x="500" y="646"/>
                </a:lnTo>
                <a:lnTo>
                  <a:pt x="502" y="653"/>
                </a:lnTo>
                <a:lnTo>
                  <a:pt x="502" y="662"/>
                </a:lnTo>
                <a:lnTo>
                  <a:pt x="503" y="675"/>
                </a:lnTo>
                <a:lnTo>
                  <a:pt x="502" y="690"/>
                </a:lnTo>
                <a:lnTo>
                  <a:pt x="505" y="693"/>
                </a:lnTo>
                <a:lnTo>
                  <a:pt x="512" y="699"/>
                </a:lnTo>
                <a:lnTo>
                  <a:pt x="518" y="700"/>
                </a:lnTo>
                <a:lnTo>
                  <a:pt x="523" y="703"/>
                </a:lnTo>
                <a:lnTo>
                  <a:pt x="531" y="704"/>
                </a:lnTo>
                <a:lnTo>
                  <a:pt x="538" y="704"/>
                </a:lnTo>
                <a:lnTo>
                  <a:pt x="582" y="707"/>
                </a:lnTo>
                <a:lnTo>
                  <a:pt x="585" y="710"/>
                </a:lnTo>
                <a:lnTo>
                  <a:pt x="593" y="716"/>
                </a:lnTo>
                <a:lnTo>
                  <a:pt x="599" y="719"/>
                </a:lnTo>
                <a:lnTo>
                  <a:pt x="602" y="723"/>
                </a:lnTo>
                <a:lnTo>
                  <a:pt x="605" y="728"/>
                </a:lnTo>
                <a:lnTo>
                  <a:pt x="606" y="733"/>
                </a:lnTo>
                <a:lnTo>
                  <a:pt x="605" y="738"/>
                </a:lnTo>
                <a:lnTo>
                  <a:pt x="638" y="739"/>
                </a:lnTo>
                <a:lnTo>
                  <a:pt x="668" y="731"/>
                </a:lnTo>
                <a:lnTo>
                  <a:pt x="676" y="704"/>
                </a:lnTo>
                <a:lnTo>
                  <a:pt x="659" y="669"/>
                </a:lnTo>
                <a:lnTo>
                  <a:pt x="654" y="665"/>
                </a:lnTo>
                <a:lnTo>
                  <a:pt x="652" y="659"/>
                </a:lnTo>
                <a:lnTo>
                  <a:pt x="652" y="653"/>
                </a:lnTo>
                <a:lnTo>
                  <a:pt x="652" y="651"/>
                </a:lnTo>
                <a:lnTo>
                  <a:pt x="653" y="648"/>
                </a:lnTo>
                <a:lnTo>
                  <a:pt x="654" y="646"/>
                </a:lnTo>
                <a:lnTo>
                  <a:pt x="659" y="643"/>
                </a:lnTo>
                <a:lnTo>
                  <a:pt x="665" y="640"/>
                </a:lnTo>
                <a:lnTo>
                  <a:pt x="670" y="639"/>
                </a:lnTo>
                <a:lnTo>
                  <a:pt x="691" y="637"/>
                </a:lnTo>
                <a:lnTo>
                  <a:pt x="740" y="640"/>
                </a:lnTo>
                <a:lnTo>
                  <a:pt x="769" y="620"/>
                </a:lnTo>
                <a:lnTo>
                  <a:pt x="775" y="617"/>
                </a:lnTo>
                <a:lnTo>
                  <a:pt x="788" y="608"/>
                </a:lnTo>
                <a:lnTo>
                  <a:pt x="798" y="605"/>
                </a:lnTo>
                <a:lnTo>
                  <a:pt x="809" y="603"/>
                </a:lnTo>
                <a:lnTo>
                  <a:pt x="820" y="601"/>
                </a:lnTo>
                <a:lnTo>
                  <a:pt x="833" y="603"/>
                </a:lnTo>
                <a:lnTo>
                  <a:pt x="860" y="629"/>
                </a:lnTo>
                <a:lnTo>
                  <a:pt x="871" y="655"/>
                </a:lnTo>
                <a:lnTo>
                  <a:pt x="903" y="667"/>
                </a:lnTo>
                <a:lnTo>
                  <a:pt x="921" y="696"/>
                </a:lnTo>
                <a:lnTo>
                  <a:pt x="944" y="696"/>
                </a:lnTo>
                <a:lnTo>
                  <a:pt x="938" y="675"/>
                </a:lnTo>
                <a:lnTo>
                  <a:pt x="950" y="640"/>
                </a:lnTo>
                <a:lnTo>
                  <a:pt x="953" y="614"/>
                </a:lnTo>
                <a:lnTo>
                  <a:pt x="958" y="588"/>
                </a:lnTo>
                <a:lnTo>
                  <a:pt x="921" y="573"/>
                </a:lnTo>
                <a:lnTo>
                  <a:pt x="877" y="553"/>
                </a:lnTo>
                <a:lnTo>
                  <a:pt x="848" y="524"/>
                </a:lnTo>
                <a:lnTo>
                  <a:pt x="846" y="520"/>
                </a:lnTo>
                <a:lnTo>
                  <a:pt x="845" y="514"/>
                </a:lnTo>
                <a:lnTo>
                  <a:pt x="846" y="508"/>
                </a:lnTo>
                <a:lnTo>
                  <a:pt x="848" y="499"/>
                </a:lnTo>
                <a:lnTo>
                  <a:pt x="854" y="492"/>
                </a:lnTo>
                <a:lnTo>
                  <a:pt x="864" y="483"/>
                </a:lnTo>
                <a:lnTo>
                  <a:pt x="877" y="475"/>
                </a:lnTo>
                <a:lnTo>
                  <a:pt x="938" y="454"/>
                </a:lnTo>
                <a:lnTo>
                  <a:pt x="950" y="453"/>
                </a:lnTo>
                <a:lnTo>
                  <a:pt x="980" y="445"/>
                </a:lnTo>
                <a:lnTo>
                  <a:pt x="996" y="441"/>
                </a:lnTo>
                <a:lnTo>
                  <a:pt x="1014" y="434"/>
                </a:lnTo>
                <a:lnTo>
                  <a:pt x="1030" y="427"/>
                </a:lnTo>
                <a:lnTo>
                  <a:pt x="1043" y="416"/>
                </a:lnTo>
                <a:lnTo>
                  <a:pt x="1050" y="411"/>
                </a:lnTo>
                <a:lnTo>
                  <a:pt x="1054" y="402"/>
                </a:lnTo>
                <a:lnTo>
                  <a:pt x="1059" y="392"/>
                </a:lnTo>
                <a:lnTo>
                  <a:pt x="1059" y="386"/>
                </a:lnTo>
                <a:lnTo>
                  <a:pt x="1059" y="379"/>
                </a:lnTo>
                <a:lnTo>
                  <a:pt x="1056" y="373"/>
                </a:lnTo>
                <a:lnTo>
                  <a:pt x="1053" y="365"/>
                </a:lnTo>
                <a:lnTo>
                  <a:pt x="1047" y="358"/>
                </a:lnTo>
                <a:lnTo>
                  <a:pt x="1040" y="351"/>
                </a:lnTo>
                <a:lnTo>
                  <a:pt x="1030" y="344"/>
                </a:lnTo>
                <a:lnTo>
                  <a:pt x="1017" y="335"/>
                </a:lnTo>
                <a:lnTo>
                  <a:pt x="1012" y="326"/>
                </a:lnTo>
                <a:lnTo>
                  <a:pt x="1008" y="315"/>
                </a:lnTo>
                <a:lnTo>
                  <a:pt x="1005" y="300"/>
                </a:lnTo>
                <a:lnTo>
                  <a:pt x="1004" y="284"/>
                </a:lnTo>
                <a:lnTo>
                  <a:pt x="1005" y="274"/>
                </a:lnTo>
                <a:lnTo>
                  <a:pt x="1006" y="265"/>
                </a:lnTo>
                <a:lnTo>
                  <a:pt x="1009" y="256"/>
                </a:lnTo>
                <a:lnTo>
                  <a:pt x="1012" y="246"/>
                </a:lnTo>
                <a:lnTo>
                  <a:pt x="1018" y="236"/>
                </a:lnTo>
                <a:lnTo>
                  <a:pt x="1025" y="227"/>
                </a:lnTo>
                <a:lnTo>
                  <a:pt x="1014" y="226"/>
                </a:lnTo>
                <a:lnTo>
                  <a:pt x="1002" y="226"/>
                </a:lnTo>
                <a:lnTo>
                  <a:pt x="983" y="227"/>
                </a:lnTo>
                <a:lnTo>
                  <a:pt x="972" y="230"/>
                </a:lnTo>
                <a:lnTo>
                  <a:pt x="967" y="230"/>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25" name="Freeform 26"/>
          <p:cNvSpPr>
            <a:spLocks noChangeArrowheads="1"/>
          </p:cNvSpPr>
          <p:nvPr/>
        </p:nvSpPr>
        <p:spPr bwMode="auto">
          <a:xfrm>
            <a:off x="3294063" y="2816225"/>
            <a:ext cx="485775" cy="531813"/>
          </a:xfrm>
          <a:custGeom>
            <a:avLst/>
            <a:gdLst/>
            <a:ahLst/>
            <a:cxnLst>
              <a:cxn ang="0">
                <a:pos x="470" y="225"/>
              </a:cxn>
              <a:cxn ang="0">
                <a:pos x="448" y="200"/>
              </a:cxn>
              <a:cxn ang="0">
                <a:pos x="406" y="165"/>
              </a:cxn>
              <a:cxn ang="0">
                <a:pos x="355" y="138"/>
              </a:cxn>
              <a:cxn ang="0">
                <a:pos x="347" y="117"/>
              </a:cxn>
              <a:cxn ang="0">
                <a:pos x="358" y="101"/>
              </a:cxn>
              <a:cxn ang="0">
                <a:pos x="393" y="85"/>
              </a:cxn>
              <a:cxn ang="0">
                <a:pos x="413" y="75"/>
              </a:cxn>
              <a:cxn ang="0">
                <a:pos x="418" y="58"/>
              </a:cxn>
              <a:cxn ang="0">
                <a:pos x="403" y="40"/>
              </a:cxn>
              <a:cxn ang="0">
                <a:pos x="316" y="21"/>
              </a:cxn>
              <a:cxn ang="0">
                <a:pos x="267" y="0"/>
              </a:cxn>
              <a:cxn ang="0">
                <a:pos x="213" y="78"/>
              </a:cxn>
              <a:cxn ang="0">
                <a:pos x="123" y="110"/>
              </a:cxn>
              <a:cxn ang="0">
                <a:pos x="101" y="119"/>
              </a:cxn>
              <a:cxn ang="0">
                <a:pos x="70" y="141"/>
              </a:cxn>
              <a:cxn ang="0">
                <a:pos x="51" y="170"/>
              </a:cxn>
              <a:cxn ang="0">
                <a:pos x="54" y="190"/>
              </a:cxn>
              <a:cxn ang="0">
                <a:pos x="59" y="221"/>
              </a:cxn>
              <a:cxn ang="0">
                <a:pos x="51" y="248"/>
              </a:cxn>
              <a:cxn ang="0">
                <a:pos x="32" y="267"/>
              </a:cxn>
              <a:cxn ang="0">
                <a:pos x="18" y="279"/>
              </a:cxn>
              <a:cxn ang="0">
                <a:pos x="0" y="309"/>
              </a:cxn>
              <a:cxn ang="0">
                <a:pos x="3" y="328"/>
              </a:cxn>
              <a:cxn ang="0">
                <a:pos x="47" y="357"/>
              </a:cxn>
              <a:cxn ang="0">
                <a:pos x="105" y="430"/>
              </a:cxn>
              <a:cxn ang="0">
                <a:pos x="137" y="440"/>
              </a:cxn>
              <a:cxn ang="0">
                <a:pos x="187" y="445"/>
              </a:cxn>
              <a:cxn ang="0">
                <a:pos x="280" y="494"/>
              </a:cxn>
              <a:cxn ang="0">
                <a:pos x="347" y="538"/>
              </a:cxn>
              <a:cxn ang="0">
                <a:pos x="402" y="488"/>
              </a:cxn>
              <a:cxn ang="0">
                <a:pos x="390" y="430"/>
              </a:cxn>
              <a:cxn ang="0">
                <a:pos x="352" y="442"/>
              </a:cxn>
              <a:cxn ang="0">
                <a:pos x="345" y="411"/>
              </a:cxn>
              <a:cxn ang="0">
                <a:pos x="349" y="385"/>
              </a:cxn>
              <a:cxn ang="0">
                <a:pos x="371" y="349"/>
              </a:cxn>
              <a:cxn ang="0">
                <a:pos x="399" y="299"/>
              </a:cxn>
              <a:cxn ang="0">
                <a:pos x="400" y="286"/>
              </a:cxn>
              <a:cxn ang="0">
                <a:pos x="411" y="270"/>
              </a:cxn>
              <a:cxn ang="0">
                <a:pos x="431" y="263"/>
              </a:cxn>
              <a:cxn ang="0">
                <a:pos x="447" y="266"/>
              </a:cxn>
              <a:cxn ang="0">
                <a:pos x="472" y="270"/>
              </a:cxn>
              <a:cxn ang="0">
                <a:pos x="486" y="263"/>
              </a:cxn>
              <a:cxn ang="0">
                <a:pos x="495" y="245"/>
              </a:cxn>
            </a:cxnLst>
            <a:rect l="0" t="0" r="r" b="b"/>
            <a:pathLst>
              <a:path w="496" h="538">
                <a:moveTo>
                  <a:pt x="496" y="229"/>
                </a:moveTo>
                <a:lnTo>
                  <a:pt x="477" y="229"/>
                </a:lnTo>
                <a:lnTo>
                  <a:pt x="470" y="225"/>
                </a:lnTo>
                <a:lnTo>
                  <a:pt x="453" y="206"/>
                </a:lnTo>
                <a:lnTo>
                  <a:pt x="450" y="199"/>
                </a:lnTo>
                <a:lnTo>
                  <a:pt x="448" y="200"/>
                </a:lnTo>
                <a:lnTo>
                  <a:pt x="427" y="203"/>
                </a:lnTo>
                <a:lnTo>
                  <a:pt x="413" y="192"/>
                </a:lnTo>
                <a:lnTo>
                  <a:pt x="406" y="165"/>
                </a:lnTo>
                <a:lnTo>
                  <a:pt x="365" y="145"/>
                </a:lnTo>
                <a:lnTo>
                  <a:pt x="355" y="138"/>
                </a:lnTo>
                <a:lnTo>
                  <a:pt x="349" y="130"/>
                </a:lnTo>
                <a:lnTo>
                  <a:pt x="348" y="123"/>
                </a:lnTo>
                <a:lnTo>
                  <a:pt x="347" y="117"/>
                </a:lnTo>
                <a:lnTo>
                  <a:pt x="349" y="112"/>
                </a:lnTo>
                <a:lnTo>
                  <a:pt x="352" y="106"/>
                </a:lnTo>
                <a:lnTo>
                  <a:pt x="358" y="101"/>
                </a:lnTo>
                <a:lnTo>
                  <a:pt x="364" y="97"/>
                </a:lnTo>
                <a:lnTo>
                  <a:pt x="379" y="90"/>
                </a:lnTo>
                <a:lnTo>
                  <a:pt x="393" y="85"/>
                </a:lnTo>
                <a:lnTo>
                  <a:pt x="408" y="81"/>
                </a:lnTo>
                <a:lnTo>
                  <a:pt x="413" y="75"/>
                </a:lnTo>
                <a:lnTo>
                  <a:pt x="418" y="69"/>
                </a:lnTo>
                <a:lnTo>
                  <a:pt x="418" y="64"/>
                </a:lnTo>
                <a:lnTo>
                  <a:pt x="418" y="58"/>
                </a:lnTo>
                <a:lnTo>
                  <a:pt x="415" y="52"/>
                </a:lnTo>
                <a:lnTo>
                  <a:pt x="411" y="48"/>
                </a:lnTo>
                <a:lnTo>
                  <a:pt x="403" y="40"/>
                </a:lnTo>
                <a:lnTo>
                  <a:pt x="386" y="45"/>
                </a:lnTo>
                <a:lnTo>
                  <a:pt x="351" y="45"/>
                </a:lnTo>
                <a:lnTo>
                  <a:pt x="316" y="21"/>
                </a:lnTo>
                <a:lnTo>
                  <a:pt x="293" y="20"/>
                </a:lnTo>
                <a:lnTo>
                  <a:pt x="268" y="0"/>
                </a:lnTo>
                <a:lnTo>
                  <a:pt x="267" y="0"/>
                </a:lnTo>
                <a:lnTo>
                  <a:pt x="248" y="40"/>
                </a:lnTo>
                <a:lnTo>
                  <a:pt x="245" y="66"/>
                </a:lnTo>
                <a:lnTo>
                  <a:pt x="213" y="78"/>
                </a:lnTo>
                <a:lnTo>
                  <a:pt x="192" y="84"/>
                </a:lnTo>
                <a:lnTo>
                  <a:pt x="175" y="107"/>
                </a:lnTo>
                <a:lnTo>
                  <a:pt x="123" y="110"/>
                </a:lnTo>
                <a:lnTo>
                  <a:pt x="111" y="114"/>
                </a:lnTo>
                <a:lnTo>
                  <a:pt x="101" y="119"/>
                </a:lnTo>
                <a:lnTo>
                  <a:pt x="91" y="125"/>
                </a:lnTo>
                <a:lnTo>
                  <a:pt x="83" y="130"/>
                </a:lnTo>
                <a:lnTo>
                  <a:pt x="70" y="141"/>
                </a:lnTo>
                <a:lnTo>
                  <a:pt x="61" y="152"/>
                </a:lnTo>
                <a:lnTo>
                  <a:pt x="56" y="162"/>
                </a:lnTo>
                <a:lnTo>
                  <a:pt x="51" y="170"/>
                </a:lnTo>
                <a:lnTo>
                  <a:pt x="50" y="177"/>
                </a:lnTo>
                <a:lnTo>
                  <a:pt x="54" y="190"/>
                </a:lnTo>
                <a:lnTo>
                  <a:pt x="57" y="202"/>
                </a:lnTo>
                <a:lnTo>
                  <a:pt x="59" y="212"/>
                </a:lnTo>
                <a:lnTo>
                  <a:pt x="59" y="221"/>
                </a:lnTo>
                <a:lnTo>
                  <a:pt x="57" y="229"/>
                </a:lnTo>
                <a:lnTo>
                  <a:pt x="56" y="237"/>
                </a:lnTo>
                <a:lnTo>
                  <a:pt x="51" y="248"/>
                </a:lnTo>
                <a:lnTo>
                  <a:pt x="45" y="257"/>
                </a:lnTo>
                <a:lnTo>
                  <a:pt x="38" y="264"/>
                </a:lnTo>
                <a:lnTo>
                  <a:pt x="32" y="267"/>
                </a:lnTo>
                <a:lnTo>
                  <a:pt x="25" y="273"/>
                </a:lnTo>
                <a:lnTo>
                  <a:pt x="18" y="279"/>
                </a:lnTo>
                <a:lnTo>
                  <a:pt x="8" y="289"/>
                </a:lnTo>
                <a:lnTo>
                  <a:pt x="3" y="301"/>
                </a:lnTo>
                <a:lnTo>
                  <a:pt x="0" y="309"/>
                </a:lnTo>
                <a:lnTo>
                  <a:pt x="0" y="317"/>
                </a:lnTo>
                <a:lnTo>
                  <a:pt x="2" y="324"/>
                </a:lnTo>
                <a:lnTo>
                  <a:pt x="3" y="328"/>
                </a:lnTo>
                <a:lnTo>
                  <a:pt x="0" y="334"/>
                </a:lnTo>
                <a:lnTo>
                  <a:pt x="18" y="340"/>
                </a:lnTo>
                <a:lnTo>
                  <a:pt x="47" y="357"/>
                </a:lnTo>
                <a:lnTo>
                  <a:pt x="76" y="401"/>
                </a:lnTo>
                <a:lnTo>
                  <a:pt x="105" y="430"/>
                </a:lnTo>
                <a:lnTo>
                  <a:pt x="109" y="433"/>
                </a:lnTo>
                <a:lnTo>
                  <a:pt x="125" y="437"/>
                </a:lnTo>
                <a:lnTo>
                  <a:pt x="137" y="440"/>
                </a:lnTo>
                <a:lnTo>
                  <a:pt x="150" y="443"/>
                </a:lnTo>
                <a:lnTo>
                  <a:pt x="168" y="445"/>
                </a:lnTo>
                <a:lnTo>
                  <a:pt x="187" y="445"/>
                </a:lnTo>
                <a:lnTo>
                  <a:pt x="221" y="450"/>
                </a:lnTo>
                <a:lnTo>
                  <a:pt x="239" y="477"/>
                </a:lnTo>
                <a:lnTo>
                  <a:pt x="280" y="494"/>
                </a:lnTo>
                <a:lnTo>
                  <a:pt x="312" y="497"/>
                </a:lnTo>
                <a:lnTo>
                  <a:pt x="315" y="520"/>
                </a:lnTo>
                <a:lnTo>
                  <a:pt x="347" y="538"/>
                </a:lnTo>
                <a:lnTo>
                  <a:pt x="387" y="535"/>
                </a:lnTo>
                <a:lnTo>
                  <a:pt x="387" y="497"/>
                </a:lnTo>
                <a:lnTo>
                  <a:pt x="402" y="488"/>
                </a:lnTo>
                <a:lnTo>
                  <a:pt x="405" y="442"/>
                </a:lnTo>
                <a:lnTo>
                  <a:pt x="399" y="430"/>
                </a:lnTo>
                <a:lnTo>
                  <a:pt x="390" y="430"/>
                </a:lnTo>
                <a:lnTo>
                  <a:pt x="370" y="439"/>
                </a:lnTo>
                <a:lnTo>
                  <a:pt x="352" y="442"/>
                </a:lnTo>
                <a:lnTo>
                  <a:pt x="348" y="432"/>
                </a:lnTo>
                <a:lnTo>
                  <a:pt x="347" y="421"/>
                </a:lnTo>
                <a:lnTo>
                  <a:pt x="345" y="411"/>
                </a:lnTo>
                <a:lnTo>
                  <a:pt x="345" y="402"/>
                </a:lnTo>
                <a:lnTo>
                  <a:pt x="347" y="392"/>
                </a:lnTo>
                <a:lnTo>
                  <a:pt x="349" y="385"/>
                </a:lnTo>
                <a:lnTo>
                  <a:pt x="355" y="369"/>
                </a:lnTo>
                <a:lnTo>
                  <a:pt x="364" y="357"/>
                </a:lnTo>
                <a:lnTo>
                  <a:pt x="371" y="349"/>
                </a:lnTo>
                <a:lnTo>
                  <a:pt x="379" y="340"/>
                </a:lnTo>
                <a:lnTo>
                  <a:pt x="390" y="320"/>
                </a:lnTo>
                <a:lnTo>
                  <a:pt x="399" y="299"/>
                </a:lnTo>
                <a:lnTo>
                  <a:pt x="399" y="293"/>
                </a:lnTo>
                <a:lnTo>
                  <a:pt x="400" y="286"/>
                </a:lnTo>
                <a:lnTo>
                  <a:pt x="402" y="282"/>
                </a:lnTo>
                <a:lnTo>
                  <a:pt x="405" y="277"/>
                </a:lnTo>
                <a:lnTo>
                  <a:pt x="411" y="270"/>
                </a:lnTo>
                <a:lnTo>
                  <a:pt x="418" y="266"/>
                </a:lnTo>
                <a:lnTo>
                  <a:pt x="425" y="263"/>
                </a:lnTo>
                <a:lnTo>
                  <a:pt x="431" y="263"/>
                </a:lnTo>
                <a:lnTo>
                  <a:pt x="437" y="261"/>
                </a:lnTo>
                <a:lnTo>
                  <a:pt x="447" y="266"/>
                </a:lnTo>
                <a:lnTo>
                  <a:pt x="457" y="269"/>
                </a:lnTo>
                <a:lnTo>
                  <a:pt x="464" y="270"/>
                </a:lnTo>
                <a:lnTo>
                  <a:pt x="472" y="270"/>
                </a:lnTo>
                <a:lnTo>
                  <a:pt x="477" y="269"/>
                </a:lnTo>
                <a:lnTo>
                  <a:pt x="482" y="266"/>
                </a:lnTo>
                <a:lnTo>
                  <a:pt x="486" y="263"/>
                </a:lnTo>
                <a:lnTo>
                  <a:pt x="489" y="260"/>
                </a:lnTo>
                <a:lnTo>
                  <a:pt x="492" y="253"/>
                </a:lnTo>
                <a:lnTo>
                  <a:pt x="495" y="245"/>
                </a:lnTo>
                <a:lnTo>
                  <a:pt x="495" y="238"/>
                </a:lnTo>
                <a:lnTo>
                  <a:pt x="496" y="229"/>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26" name="Freeform 27"/>
          <p:cNvSpPr>
            <a:spLocks noChangeArrowheads="1"/>
          </p:cNvSpPr>
          <p:nvPr/>
        </p:nvSpPr>
        <p:spPr bwMode="auto">
          <a:xfrm>
            <a:off x="3268663" y="2403475"/>
            <a:ext cx="344487" cy="581025"/>
          </a:xfrm>
          <a:custGeom>
            <a:avLst/>
            <a:gdLst/>
            <a:ahLst/>
            <a:cxnLst>
              <a:cxn ang="0">
                <a:pos x="346" y="109"/>
              </a:cxn>
              <a:cxn ang="0">
                <a:pos x="348" y="64"/>
              </a:cxn>
              <a:cxn ang="0">
                <a:pos x="329" y="7"/>
              </a:cxn>
              <a:cxn ang="0">
                <a:pos x="262" y="0"/>
              </a:cxn>
              <a:cxn ang="0">
                <a:pos x="140" y="99"/>
              </a:cxn>
              <a:cxn ang="0">
                <a:pos x="96" y="103"/>
              </a:cxn>
              <a:cxn ang="0">
                <a:pos x="79" y="136"/>
              </a:cxn>
              <a:cxn ang="0">
                <a:pos x="38" y="221"/>
              </a:cxn>
              <a:cxn ang="0">
                <a:pos x="26" y="325"/>
              </a:cxn>
              <a:cxn ang="0">
                <a:pos x="44" y="375"/>
              </a:cxn>
              <a:cxn ang="0">
                <a:pos x="0" y="427"/>
              </a:cxn>
              <a:cxn ang="0">
                <a:pos x="15" y="515"/>
              </a:cxn>
              <a:cxn ang="0">
                <a:pos x="12" y="567"/>
              </a:cxn>
              <a:cxn ang="0">
                <a:pos x="76" y="587"/>
              </a:cxn>
              <a:cxn ang="0">
                <a:pos x="77" y="589"/>
              </a:cxn>
              <a:cxn ang="0">
                <a:pos x="89" y="568"/>
              </a:cxn>
              <a:cxn ang="0">
                <a:pos x="105" y="551"/>
              </a:cxn>
              <a:cxn ang="0">
                <a:pos x="131" y="536"/>
              </a:cxn>
              <a:cxn ang="0">
                <a:pos x="201" y="526"/>
              </a:cxn>
              <a:cxn ang="0">
                <a:pos x="239" y="497"/>
              </a:cxn>
              <a:cxn ang="0">
                <a:pos x="274" y="459"/>
              </a:cxn>
              <a:cxn ang="0">
                <a:pos x="269" y="411"/>
              </a:cxn>
              <a:cxn ang="0">
                <a:pos x="266" y="359"/>
              </a:cxn>
              <a:cxn ang="0">
                <a:pos x="269" y="346"/>
              </a:cxn>
              <a:cxn ang="0">
                <a:pos x="281" y="324"/>
              </a:cxn>
              <a:cxn ang="0">
                <a:pos x="295" y="308"/>
              </a:cxn>
              <a:cxn ang="0">
                <a:pos x="310" y="296"/>
              </a:cxn>
              <a:cxn ang="0">
                <a:pos x="304" y="253"/>
              </a:cxn>
              <a:cxn ang="0">
                <a:pos x="301" y="215"/>
              </a:cxn>
              <a:cxn ang="0">
                <a:pos x="288" y="187"/>
              </a:cxn>
              <a:cxn ang="0">
                <a:pos x="284" y="165"/>
              </a:cxn>
              <a:cxn ang="0">
                <a:pos x="285" y="149"/>
              </a:cxn>
              <a:cxn ang="0">
                <a:pos x="290" y="138"/>
              </a:cxn>
              <a:cxn ang="0">
                <a:pos x="297" y="131"/>
              </a:cxn>
              <a:cxn ang="0">
                <a:pos x="311" y="125"/>
              </a:cxn>
              <a:cxn ang="0">
                <a:pos x="313" y="125"/>
              </a:cxn>
            </a:cxnLst>
            <a:rect l="0" t="0" r="r" b="b"/>
            <a:pathLst>
              <a:path w="352" h="589">
                <a:moveTo>
                  <a:pt x="313" y="125"/>
                </a:moveTo>
                <a:lnTo>
                  <a:pt x="346" y="109"/>
                </a:lnTo>
                <a:lnTo>
                  <a:pt x="352" y="84"/>
                </a:lnTo>
                <a:lnTo>
                  <a:pt x="348" y="64"/>
                </a:lnTo>
                <a:lnTo>
                  <a:pt x="327" y="27"/>
                </a:lnTo>
                <a:lnTo>
                  <a:pt x="329" y="7"/>
                </a:lnTo>
                <a:lnTo>
                  <a:pt x="303" y="0"/>
                </a:lnTo>
                <a:lnTo>
                  <a:pt x="262" y="0"/>
                </a:lnTo>
                <a:lnTo>
                  <a:pt x="227" y="17"/>
                </a:lnTo>
                <a:lnTo>
                  <a:pt x="140" y="99"/>
                </a:lnTo>
                <a:lnTo>
                  <a:pt x="99" y="104"/>
                </a:lnTo>
                <a:lnTo>
                  <a:pt x="96" y="103"/>
                </a:lnTo>
                <a:lnTo>
                  <a:pt x="93" y="113"/>
                </a:lnTo>
                <a:lnTo>
                  <a:pt x="79" y="136"/>
                </a:lnTo>
                <a:lnTo>
                  <a:pt x="79" y="174"/>
                </a:lnTo>
                <a:lnTo>
                  <a:pt x="38" y="221"/>
                </a:lnTo>
                <a:lnTo>
                  <a:pt x="18" y="270"/>
                </a:lnTo>
                <a:lnTo>
                  <a:pt x="26" y="325"/>
                </a:lnTo>
                <a:lnTo>
                  <a:pt x="35" y="357"/>
                </a:lnTo>
                <a:lnTo>
                  <a:pt x="44" y="375"/>
                </a:lnTo>
                <a:lnTo>
                  <a:pt x="21" y="395"/>
                </a:lnTo>
                <a:lnTo>
                  <a:pt x="0" y="427"/>
                </a:lnTo>
                <a:lnTo>
                  <a:pt x="15" y="483"/>
                </a:lnTo>
                <a:lnTo>
                  <a:pt x="15" y="515"/>
                </a:lnTo>
                <a:lnTo>
                  <a:pt x="15" y="547"/>
                </a:lnTo>
                <a:lnTo>
                  <a:pt x="12" y="567"/>
                </a:lnTo>
                <a:lnTo>
                  <a:pt x="38" y="581"/>
                </a:lnTo>
                <a:lnTo>
                  <a:pt x="76" y="587"/>
                </a:lnTo>
                <a:lnTo>
                  <a:pt x="77" y="589"/>
                </a:lnTo>
                <a:lnTo>
                  <a:pt x="83" y="576"/>
                </a:lnTo>
                <a:lnTo>
                  <a:pt x="89" y="568"/>
                </a:lnTo>
                <a:lnTo>
                  <a:pt x="96" y="560"/>
                </a:lnTo>
                <a:lnTo>
                  <a:pt x="105" y="551"/>
                </a:lnTo>
                <a:lnTo>
                  <a:pt x="117" y="544"/>
                </a:lnTo>
                <a:lnTo>
                  <a:pt x="131" y="536"/>
                </a:lnTo>
                <a:lnTo>
                  <a:pt x="149" y="529"/>
                </a:lnTo>
                <a:lnTo>
                  <a:pt x="201" y="526"/>
                </a:lnTo>
                <a:lnTo>
                  <a:pt x="218" y="503"/>
                </a:lnTo>
                <a:lnTo>
                  <a:pt x="239" y="497"/>
                </a:lnTo>
                <a:lnTo>
                  <a:pt x="271" y="485"/>
                </a:lnTo>
                <a:lnTo>
                  <a:pt x="274" y="459"/>
                </a:lnTo>
                <a:lnTo>
                  <a:pt x="293" y="419"/>
                </a:lnTo>
                <a:lnTo>
                  <a:pt x="269" y="411"/>
                </a:lnTo>
                <a:lnTo>
                  <a:pt x="266" y="359"/>
                </a:lnTo>
                <a:lnTo>
                  <a:pt x="268" y="353"/>
                </a:lnTo>
                <a:lnTo>
                  <a:pt x="269" y="346"/>
                </a:lnTo>
                <a:lnTo>
                  <a:pt x="274" y="334"/>
                </a:lnTo>
                <a:lnTo>
                  <a:pt x="281" y="324"/>
                </a:lnTo>
                <a:lnTo>
                  <a:pt x="288" y="315"/>
                </a:lnTo>
                <a:lnTo>
                  <a:pt x="295" y="308"/>
                </a:lnTo>
                <a:lnTo>
                  <a:pt x="303" y="302"/>
                </a:lnTo>
                <a:lnTo>
                  <a:pt x="310" y="296"/>
                </a:lnTo>
                <a:lnTo>
                  <a:pt x="317" y="285"/>
                </a:lnTo>
                <a:lnTo>
                  <a:pt x="304" y="253"/>
                </a:lnTo>
                <a:lnTo>
                  <a:pt x="301" y="215"/>
                </a:lnTo>
                <a:lnTo>
                  <a:pt x="294" y="200"/>
                </a:lnTo>
                <a:lnTo>
                  <a:pt x="288" y="187"/>
                </a:lnTo>
                <a:lnTo>
                  <a:pt x="285" y="176"/>
                </a:lnTo>
                <a:lnTo>
                  <a:pt x="284" y="165"/>
                </a:lnTo>
                <a:lnTo>
                  <a:pt x="284" y="157"/>
                </a:lnTo>
                <a:lnTo>
                  <a:pt x="285" y="149"/>
                </a:lnTo>
                <a:lnTo>
                  <a:pt x="287" y="144"/>
                </a:lnTo>
                <a:lnTo>
                  <a:pt x="290" y="138"/>
                </a:lnTo>
                <a:lnTo>
                  <a:pt x="294" y="133"/>
                </a:lnTo>
                <a:lnTo>
                  <a:pt x="297" y="131"/>
                </a:lnTo>
                <a:lnTo>
                  <a:pt x="306" y="126"/>
                </a:lnTo>
                <a:lnTo>
                  <a:pt x="311" y="125"/>
                </a:lnTo>
                <a:lnTo>
                  <a:pt x="313" y="125"/>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27" name="Freeform 28"/>
          <p:cNvSpPr>
            <a:spLocks noChangeArrowheads="1"/>
          </p:cNvSpPr>
          <p:nvPr/>
        </p:nvSpPr>
        <p:spPr bwMode="auto">
          <a:xfrm>
            <a:off x="2867025" y="2492375"/>
            <a:ext cx="495300" cy="714375"/>
          </a:xfrm>
          <a:custGeom>
            <a:avLst/>
            <a:gdLst/>
            <a:ahLst/>
            <a:cxnLst>
              <a:cxn ang="0">
                <a:pos x="505" y="23"/>
              </a:cxn>
              <a:cxn ang="0">
                <a:pos x="444" y="14"/>
              </a:cxn>
              <a:cxn ang="0">
                <a:pos x="357" y="78"/>
              </a:cxn>
              <a:cxn ang="0">
                <a:pos x="354" y="91"/>
              </a:cxn>
              <a:cxn ang="0">
                <a:pos x="326" y="135"/>
              </a:cxn>
              <a:cxn ang="0">
                <a:pos x="232" y="171"/>
              </a:cxn>
              <a:cxn ang="0">
                <a:pos x="197" y="177"/>
              </a:cxn>
              <a:cxn ang="0">
                <a:pos x="203" y="279"/>
              </a:cxn>
              <a:cxn ang="0">
                <a:pos x="284" y="404"/>
              </a:cxn>
              <a:cxn ang="0">
                <a:pos x="168" y="462"/>
              </a:cxn>
              <a:cxn ang="0">
                <a:pos x="160" y="507"/>
              </a:cxn>
              <a:cxn ang="0">
                <a:pos x="140" y="502"/>
              </a:cxn>
              <a:cxn ang="0">
                <a:pos x="107" y="477"/>
              </a:cxn>
              <a:cxn ang="0">
                <a:pos x="85" y="481"/>
              </a:cxn>
              <a:cxn ang="0">
                <a:pos x="66" y="499"/>
              </a:cxn>
              <a:cxn ang="0">
                <a:pos x="60" y="525"/>
              </a:cxn>
              <a:cxn ang="0">
                <a:pos x="69" y="573"/>
              </a:cxn>
              <a:cxn ang="0">
                <a:pos x="73" y="596"/>
              </a:cxn>
              <a:cxn ang="0">
                <a:pos x="67" y="615"/>
              </a:cxn>
              <a:cxn ang="0">
                <a:pos x="54" y="621"/>
              </a:cxn>
              <a:cxn ang="0">
                <a:pos x="25" y="617"/>
              </a:cxn>
              <a:cxn ang="0">
                <a:pos x="11" y="619"/>
              </a:cxn>
              <a:cxn ang="0">
                <a:pos x="0" y="633"/>
              </a:cxn>
              <a:cxn ang="0">
                <a:pos x="5" y="662"/>
              </a:cxn>
              <a:cxn ang="0">
                <a:pos x="14" y="691"/>
              </a:cxn>
              <a:cxn ang="0">
                <a:pos x="63" y="713"/>
              </a:cxn>
              <a:cxn ang="0">
                <a:pos x="136" y="715"/>
              </a:cxn>
              <a:cxn ang="0">
                <a:pos x="281" y="724"/>
              </a:cxn>
              <a:cxn ang="0">
                <a:pos x="297" y="721"/>
              </a:cxn>
              <a:cxn ang="0">
                <a:pos x="339" y="721"/>
              </a:cxn>
              <a:cxn ang="0">
                <a:pos x="354" y="707"/>
              </a:cxn>
              <a:cxn ang="0">
                <a:pos x="412" y="654"/>
              </a:cxn>
              <a:cxn ang="0">
                <a:pos x="441" y="657"/>
              </a:cxn>
              <a:cxn ang="0">
                <a:pos x="438" y="638"/>
              </a:cxn>
              <a:cxn ang="0">
                <a:pos x="456" y="608"/>
              </a:cxn>
              <a:cxn ang="0">
                <a:pos x="470" y="596"/>
              </a:cxn>
              <a:cxn ang="0">
                <a:pos x="489" y="577"/>
              </a:cxn>
              <a:cxn ang="0">
                <a:pos x="497" y="550"/>
              </a:cxn>
              <a:cxn ang="0">
                <a:pos x="492" y="519"/>
              </a:cxn>
              <a:cxn ang="0">
                <a:pos x="489" y="499"/>
              </a:cxn>
              <a:cxn ang="0">
                <a:pos x="424" y="477"/>
              </a:cxn>
              <a:cxn ang="0">
                <a:pos x="427" y="393"/>
              </a:cxn>
              <a:cxn ang="0">
                <a:pos x="456" y="285"/>
              </a:cxn>
              <a:cxn ang="0">
                <a:pos x="430" y="180"/>
              </a:cxn>
            </a:cxnLst>
            <a:rect l="0" t="0" r="r" b="b"/>
            <a:pathLst>
              <a:path w="508" h="724">
                <a:moveTo>
                  <a:pt x="491" y="84"/>
                </a:moveTo>
                <a:lnTo>
                  <a:pt x="491" y="46"/>
                </a:lnTo>
                <a:lnTo>
                  <a:pt x="505" y="23"/>
                </a:lnTo>
                <a:lnTo>
                  <a:pt x="508" y="13"/>
                </a:lnTo>
                <a:lnTo>
                  <a:pt x="485" y="0"/>
                </a:lnTo>
                <a:lnTo>
                  <a:pt x="444" y="14"/>
                </a:lnTo>
                <a:lnTo>
                  <a:pt x="412" y="49"/>
                </a:lnTo>
                <a:lnTo>
                  <a:pt x="377" y="55"/>
                </a:lnTo>
                <a:lnTo>
                  <a:pt x="357" y="78"/>
                </a:lnTo>
                <a:lnTo>
                  <a:pt x="357" y="84"/>
                </a:lnTo>
                <a:lnTo>
                  <a:pt x="354" y="91"/>
                </a:lnTo>
                <a:lnTo>
                  <a:pt x="347" y="106"/>
                </a:lnTo>
                <a:lnTo>
                  <a:pt x="338" y="121"/>
                </a:lnTo>
                <a:lnTo>
                  <a:pt x="326" y="135"/>
                </a:lnTo>
                <a:lnTo>
                  <a:pt x="306" y="160"/>
                </a:lnTo>
                <a:lnTo>
                  <a:pt x="296" y="169"/>
                </a:lnTo>
                <a:lnTo>
                  <a:pt x="232" y="171"/>
                </a:lnTo>
                <a:lnTo>
                  <a:pt x="223" y="160"/>
                </a:lnTo>
                <a:lnTo>
                  <a:pt x="217" y="169"/>
                </a:lnTo>
                <a:lnTo>
                  <a:pt x="197" y="177"/>
                </a:lnTo>
                <a:lnTo>
                  <a:pt x="179" y="206"/>
                </a:lnTo>
                <a:lnTo>
                  <a:pt x="179" y="253"/>
                </a:lnTo>
                <a:lnTo>
                  <a:pt x="203" y="279"/>
                </a:lnTo>
                <a:lnTo>
                  <a:pt x="232" y="311"/>
                </a:lnTo>
                <a:lnTo>
                  <a:pt x="278" y="363"/>
                </a:lnTo>
                <a:lnTo>
                  <a:pt x="284" y="404"/>
                </a:lnTo>
                <a:lnTo>
                  <a:pt x="252" y="436"/>
                </a:lnTo>
                <a:lnTo>
                  <a:pt x="185" y="439"/>
                </a:lnTo>
                <a:lnTo>
                  <a:pt x="168" y="462"/>
                </a:lnTo>
                <a:lnTo>
                  <a:pt x="162" y="506"/>
                </a:lnTo>
                <a:lnTo>
                  <a:pt x="160" y="507"/>
                </a:lnTo>
                <a:lnTo>
                  <a:pt x="158" y="507"/>
                </a:lnTo>
                <a:lnTo>
                  <a:pt x="150" y="506"/>
                </a:lnTo>
                <a:lnTo>
                  <a:pt x="140" y="502"/>
                </a:lnTo>
                <a:lnTo>
                  <a:pt x="131" y="496"/>
                </a:lnTo>
                <a:lnTo>
                  <a:pt x="114" y="483"/>
                </a:lnTo>
                <a:lnTo>
                  <a:pt x="107" y="477"/>
                </a:lnTo>
                <a:lnTo>
                  <a:pt x="94" y="478"/>
                </a:lnTo>
                <a:lnTo>
                  <a:pt x="85" y="481"/>
                </a:lnTo>
                <a:lnTo>
                  <a:pt x="76" y="486"/>
                </a:lnTo>
                <a:lnTo>
                  <a:pt x="70" y="491"/>
                </a:lnTo>
                <a:lnTo>
                  <a:pt x="66" y="499"/>
                </a:lnTo>
                <a:lnTo>
                  <a:pt x="63" y="506"/>
                </a:lnTo>
                <a:lnTo>
                  <a:pt x="62" y="515"/>
                </a:lnTo>
                <a:lnTo>
                  <a:pt x="60" y="525"/>
                </a:lnTo>
                <a:lnTo>
                  <a:pt x="62" y="542"/>
                </a:lnTo>
                <a:lnTo>
                  <a:pt x="64" y="558"/>
                </a:lnTo>
                <a:lnTo>
                  <a:pt x="69" y="573"/>
                </a:lnTo>
                <a:lnTo>
                  <a:pt x="72" y="586"/>
                </a:lnTo>
                <a:lnTo>
                  <a:pt x="73" y="596"/>
                </a:lnTo>
                <a:lnTo>
                  <a:pt x="72" y="603"/>
                </a:lnTo>
                <a:lnTo>
                  <a:pt x="70" y="609"/>
                </a:lnTo>
                <a:lnTo>
                  <a:pt x="67" y="615"/>
                </a:lnTo>
                <a:lnTo>
                  <a:pt x="64" y="618"/>
                </a:lnTo>
                <a:lnTo>
                  <a:pt x="60" y="621"/>
                </a:lnTo>
                <a:lnTo>
                  <a:pt x="54" y="621"/>
                </a:lnTo>
                <a:lnTo>
                  <a:pt x="44" y="622"/>
                </a:lnTo>
                <a:lnTo>
                  <a:pt x="35" y="621"/>
                </a:lnTo>
                <a:lnTo>
                  <a:pt x="25" y="617"/>
                </a:lnTo>
                <a:lnTo>
                  <a:pt x="16" y="618"/>
                </a:lnTo>
                <a:lnTo>
                  <a:pt x="11" y="619"/>
                </a:lnTo>
                <a:lnTo>
                  <a:pt x="6" y="624"/>
                </a:lnTo>
                <a:lnTo>
                  <a:pt x="2" y="627"/>
                </a:lnTo>
                <a:lnTo>
                  <a:pt x="0" y="633"/>
                </a:lnTo>
                <a:lnTo>
                  <a:pt x="0" y="637"/>
                </a:lnTo>
                <a:lnTo>
                  <a:pt x="0" y="649"/>
                </a:lnTo>
                <a:lnTo>
                  <a:pt x="5" y="662"/>
                </a:lnTo>
                <a:lnTo>
                  <a:pt x="8" y="672"/>
                </a:lnTo>
                <a:lnTo>
                  <a:pt x="14" y="681"/>
                </a:lnTo>
                <a:lnTo>
                  <a:pt x="14" y="691"/>
                </a:lnTo>
                <a:lnTo>
                  <a:pt x="19" y="692"/>
                </a:lnTo>
                <a:lnTo>
                  <a:pt x="40" y="713"/>
                </a:lnTo>
                <a:lnTo>
                  <a:pt x="63" y="713"/>
                </a:lnTo>
                <a:lnTo>
                  <a:pt x="80" y="701"/>
                </a:lnTo>
                <a:lnTo>
                  <a:pt x="112" y="701"/>
                </a:lnTo>
                <a:lnTo>
                  <a:pt x="136" y="715"/>
                </a:lnTo>
                <a:lnTo>
                  <a:pt x="179" y="715"/>
                </a:lnTo>
                <a:lnTo>
                  <a:pt x="232" y="718"/>
                </a:lnTo>
                <a:lnTo>
                  <a:pt x="281" y="724"/>
                </a:lnTo>
                <a:lnTo>
                  <a:pt x="286" y="724"/>
                </a:lnTo>
                <a:lnTo>
                  <a:pt x="297" y="721"/>
                </a:lnTo>
                <a:lnTo>
                  <a:pt x="316" y="720"/>
                </a:lnTo>
                <a:lnTo>
                  <a:pt x="328" y="720"/>
                </a:lnTo>
                <a:lnTo>
                  <a:pt x="339" y="721"/>
                </a:lnTo>
                <a:lnTo>
                  <a:pt x="347" y="714"/>
                </a:lnTo>
                <a:lnTo>
                  <a:pt x="354" y="707"/>
                </a:lnTo>
                <a:lnTo>
                  <a:pt x="357" y="686"/>
                </a:lnTo>
                <a:lnTo>
                  <a:pt x="348" y="660"/>
                </a:lnTo>
                <a:lnTo>
                  <a:pt x="412" y="654"/>
                </a:lnTo>
                <a:lnTo>
                  <a:pt x="438" y="663"/>
                </a:lnTo>
                <a:lnTo>
                  <a:pt x="441" y="657"/>
                </a:lnTo>
                <a:lnTo>
                  <a:pt x="440" y="653"/>
                </a:lnTo>
                <a:lnTo>
                  <a:pt x="438" y="646"/>
                </a:lnTo>
                <a:lnTo>
                  <a:pt x="438" y="638"/>
                </a:lnTo>
                <a:lnTo>
                  <a:pt x="441" y="630"/>
                </a:lnTo>
                <a:lnTo>
                  <a:pt x="446" y="618"/>
                </a:lnTo>
                <a:lnTo>
                  <a:pt x="456" y="608"/>
                </a:lnTo>
                <a:lnTo>
                  <a:pt x="463" y="602"/>
                </a:lnTo>
                <a:lnTo>
                  <a:pt x="470" y="596"/>
                </a:lnTo>
                <a:lnTo>
                  <a:pt x="476" y="593"/>
                </a:lnTo>
                <a:lnTo>
                  <a:pt x="483" y="586"/>
                </a:lnTo>
                <a:lnTo>
                  <a:pt x="489" y="577"/>
                </a:lnTo>
                <a:lnTo>
                  <a:pt x="494" y="566"/>
                </a:lnTo>
                <a:lnTo>
                  <a:pt x="495" y="558"/>
                </a:lnTo>
                <a:lnTo>
                  <a:pt x="497" y="550"/>
                </a:lnTo>
                <a:lnTo>
                  <a:pt x="497" y="541"/>
                </a:lnTo>
                <a:lnTo>
                  <a:pt x="495" y="531"/>
                </a:lnTo>
                <a:lnTo>
                  <a:pt x="492" y="519"/>
                </a:lnTo>
                <a:lnTo>
                  <a:pt x="488" y="506"/>
                </a:lnTo>
                <a:lnTo>
                  <a:pt x="489" y="499"/>
                </a:lnTo>
                <a:lnTo>
                  <a:pt x="488" y="497"/>
                </a:lnTo>
                <a:lnTo>
                  <a:pt x="450" y="491"/>
                </a:lnTo>
                <a:lnTo>
                  <a:pt x="424" y="477"/>
                </a:lnTo>
                <a:lnTo>
                  <a:pt x="427" y="457"/>
                </a:lnTo>
                <a:lnTo>
                  <a:pt x="427" y="425"/>
                </a:lnTo>
                <a:lnTo>
                  <a:pt x="427" y="393"/>
                </a:lnTo>
                <a:lnTo>
                  <a:pt x="412" y="337"/>
                </a:lnTo>
                <a:lnTo>
                  <a:pt x="433" y="305"/>
                </a:lnTo>
                <a:lnTo>
                  <a:pt x="456" y="285"/>
                </a:lnTo>
                <a:lnTo>
                  <a:pt x="447" y="267"/>
                </a:lnTo>
                <a:lnTo>
                  <a:pt x="438" y="235"/>
                </a:lnTo>
                <a:lnTo>
                  <a:pt x="430" y="180"/>
                </a:lnTo>
                <a:lnTo>
                  <a:pt x="450" y="131"/>
                </a:lnTo>
                <a:lnTo>
                  <a:pt x="491" y="84"/>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28" name="Freeform 29"/>
          <p:cNvSpPr>
            <a:spLocks noChangeArrowheads="1"/>
          </p:cNvSpPr>
          <p:nvPr/>
        </p:nvSpPr>
        <p:spPr bwMode="auto">
          <a:xfrm>
            <a:off x="2808288" y="2489200"/>
            <a:ext cx="276225" cy="347663"/>
          </a:xfrm>
          <a:custGeom>
            <a:avLst/>
            <a:gdLst/>
            <a:ahLst/>
            <a:cxnLst>
              <a:cxn ang="0">
                <a:pos x="11" y="195"/>
              </a:cxn>
              <a:cxn ang="0">
                <a:pos x="23" y="221"/>
              </a:cxn>
              <a:cxn ang="0">
                <a:pos x="52" y="247"/>
              </a:cxn>
              <a:cxn ang="0">
                <a:pos x="61" y="273"/>
              </a:cxn>
              <a:cxn ang="0">
                <a:pos x="75" y="314"/>
              </a:cxn>
              <a:cxn ang="0">
                <a:pos x="90" y="352"/>
              </a:cxn>
              <a:cxn ang="0">
                <a:pos x="145" y="352"/>
              </a:cxn>
              <a:cxn ang="0">
                <a:pos x="203" y="326"/>
              </a:cxn>
              <a:cxn ang="0">
                <a:pos x="203" y="291"/>
              </a:cxn>
              <a:cxn ang="0">
                <a:pos x="206" y="262"/>
              </a:cxn>
              <a:cxn ang="0">
                <a:pos x="230" y="253"/>
              </a:cxn>
              <a:cxn ang="0">
                <a:pos x="238" y="254"/>
              </a:cxn>
              <a:cxn ang="0">
                <a:pos x="238" y="209"/>
              </a:cxn>
              <a:cxn ang="0">
                <a:pos x="256" y="180"/>
              </a:cxn>
              <a:cxn ang="0">
                <a:pos x="276" y="172"/>
              </a:cxn>
              <a:cxn ang="0">
                <a:pos x="282" y="163"/>
              </a:cxn>
              <a:cxn ang="0">
                <a:pos x="279" y="157"/>
              </a:cxn>
              <a:cxn ang="0">
                <a:pos x="230" y="122"/>
              </a:cxn>
              <a:cxn ang="0">
                <a:pos x="203" y="87"/>
              </a:cxn>
              <a:cxn ang="0">
                <a:pos x="212" y="41"/>
              </a:cxn>
              <a:cxn ang="0">
                <a:pos x="195" y="3"/>
              </a:cxn>
              <a:cxn ang="0">
                <a:pos x="195" y="3"/>
              </a:cxn>
              <a:cxn ang="0">
                <a:pos x="192" y="0"/>
              </a:cxn>
              <a:cxn ang="0">
                <a:pos x="189" y="0"/>
              </a:cxn>
              <a:cxn ang="0">
                <a:pos x="186" y="1"/>
              </a:cxn>
              <a:cxn ang="0">
                <a:pos x="185" y="6"/>
              </a:cxn>
              <a:cxn ang="0">
                <a:pos x="182" y="13"/>
              </a:cxn>
              <a:cxn ang="0">
                <a:pos x="180" y="17"/>
              </a:cxn>
              <a:cxn ang="0">
                <a:pos x="166" y="41"/>
              </a:cxn>
              <a:cxn ang="0">
                <a:pos x="166" y="41"/>
              </a:cxn>
              <a:cxn ang="0">
                <a:pos x="154" y="52"/>
              </a:cxn>
              <a:cxn ang="0">
                <a:pos x="145" y="61"/>
              </a:cxn>
              <a:cxn ang="0">
                <a:pos x="139" y="71"/>
              </a:cxn>
              <a:cxn ang="0">
                <a:pos x="135" y="80"/>
              </a:cxn>
              <a:cxn ang="0">
                <a:pos x="132" y="92"/>
              </a:cxn>
              <a:cxn ang="0">
                <a:pos x="131" y="105"/>
              </a:cxn>
              <a:cxn ang="0">
                <a:pos x="125" y="137"/>
              </a:cxn>
              <a:cxn ang="0">
                <a:pos x="125" y="137"/>
              </a:cxn>
              <a:cxn ang="0">
                <a:pos x="122" y="147"/>
              </a:cxn>
              <a:cxn ang="0">
                <a:pos x="119" y="154"/>
              </a:cxn>
              <a:cxn ang="0">
                <a:pos x="116" y="161"/>
              </a:cxn>
              <a:cxn ang="0">
                <a:pos x="110" y="167"/>
              </a:cxn>
              <a:cxn ang="0">
                <a:pos x="106" y="172"/>
              </a:cxn>
              <a:cxn ang="0">
                <a:pos x="100" y="176"/>
              </a:cxn>
              <a:cxn ang="0">
                <a:pos x="89" y="182"/>
              </a:cxn>
              <a:cxn ang="0">
                <a:pos x="77" y="185"/>
              </a:cxn>
              <a:cxn ang="0">
                <a:pos x="67" y="186"/>
              </a:cxn>
              <a:cxn ang="0">
                <a:pos x="58" y="186"/>
              </a:cxn>
              <a:cxn ang="0">
                <a:pos x="58" y="186"/>
              </a:cxn>
              <a:cxn ang="0">
                <a:pos x="49" y="186"/>
              </a:cxn>
              <a:cxn ang="0">
                <a:pos x="39" y="183"/>
              </a:cxn>
              <a:cxn ang="0">
                <a:pos x="32" y="179"/>
              </a:cxn>
              <a:cxn ang="0">
                <a:pos x="23" y="174"/>
              </a:cxn>
              <a:cxn ang="0">
                <a:pos x="10" y="163"/>
              </a:cxn>
              <a:cxn ang="0">
                <a:pos x="0" y="153"/>
              </a:cxn>
              <a:cxn ang="0">
                <a:pos x="0" y="160"/>
              </a:cxn>
              <a:cxn ang="0">
                <a:pos x="11" y="195"/>
              </a:cxn>
            </a:cxnLst>
            <a:rect l="0" t="0" r="r" b="b"/>
            <a:pathLst>
              <a:path w="282" h="352">
                <a:moveTo>
                  <a:pt x="11" y="195"/>
                </a:moveTo>
                <a:lnTo>
                  <a:pt x="23" y="221"/>
                </a:lnTo>
                <a:lnTo>
                  <a:pt x="52" y="247"/>
                </a:lnTo>
                <a:lnTo>
                  <a:pt x="61" y="273"/>
                </a:lnTo>
                <a:lnTo>
                  <a:pt x="75" y="314"/>
                </a:lnTo>
                <a:lnTo>
                  <a:pt x="90" y="352"/>
                </a:lnTo>
                <a:lnTo>
                  <a:pt x="145" y="352"/>
                </a:lnTo>
                <a:lnTo>
                  <a:pt x="203" y="326"/>
                </a:lnTo>
                <a:lnTo>
                  <a:pt x="203" y="291"/>
                </a:lnTo>
                <a:lnTo>
                  <a:pt x="206" y="262"/>
                </a:lnTo>
                <a:lnTo>
                  <a:pt x="230" y="253"/>
                </a:lnTo>
                <a:lnTo>
                  <a:pt x="238" y="254"/>
                </a:lnTo>
                <a:lnTo>
                  <a:pt x="238" y="209"/>
                </a:lnTo>
                <a:lnTo>
                  <a:pt x="256" y="180"/>
                </a:lnTo>
                <a:lnTo>
                  <a:pt x="276" y="172"/>
                </a:lnTo>
                <a:lnTo>
                  <a:pt x="282" y="163"/>
                </a:lnTo>
                <a:lnTo>
                  <a:pt x="279" y="157"/>
                </a:lnTo>
                <a:lnTo>
                  <a:pt x="230" y="122"/>
                </a:lnTo>
                <a:lnTo>
                  <a:pt x="203" y="87"/>
                </a:lnTo>
                <a:lnTo>
                  <a:pt x="212" y="41"/>
                </a:lnTo>
                <a:lnTo>
                  <a:pt x="195" y="3"/>
                </a:lnTo>
                <a:lnTo>
                  <a:pt x="192" y="0"/>
                </a:lnTo>
                <a:lnTo>
                  <a:pt x="189" y="0"/>
                </a:lnTo>
                <a:lnTo>
                  <a:pt x="186" y="1"/>
                </a:lnTo>
                <a:lnTo>
                  <a:pt x="185" y="6"/>
                </a:lnTo>
                <a:lnTo>
                  <a:pt x="182" y="13"/>
                </a:lnTo>
                <a:lnTo>
                  <a:pt x="180" y="17"/>
                </a:lnTo>
                <a:lnTo>
                  <a:pt x="166" y="41"/>
                </a:lnTo>
                <a:lnTo>
                  <a:pt x="154" y="52"/>
                </a:lnTo>
                <a:lnTo>
                  <a:pt x="145" y="61"/>
                </a:lnTo>
                <a:lnTo>
                  <a:pt x="139" y="71"/>
                </a:lnTo>
                <a:lnTo>
                  <a:pt x="135" y="80"/>
                </a:lnTo>
                <a:lnTo>
                  <a:pt x="132" y="92"/>
                </a:lnTo>
                <a:lnTo>
                  <a:pt x="131" y="105"/>
                </a:lnTo>
                <a:lnTo>
                  <a:pt x="125" y="137"/>
                </a:lnTo>
                <a:lnTo>
                  <a:pt x="122" y="147"/>
                </a:lnTo>
                <a:lnTo>
                  <a:pt x="119" y="154"/>
                </a:lnTo>
                <a:lnTo>
                  <a:pt x="116" y="161"/>
                </a:lnTo>
                <a:lnTo>
                  <a:pt x="110" y="167"/>
                </a:lnTo>
                <a:lnTo>
                  <a:pt x="106" y="172"/>
                </a:lnTo>
                <a:lnTo>
                  <a:pt x="100" y="176"/>
                </a:lnTo>
                <a:lnTo>
                  <a:pt x="89" y="182"/>
                </a:lnTo>
                <a:lnTo>
                  <a:pt x="77" y="185"/>
                </a:lnTo>
                <a:lnTo>
                  <a:pt x="67" y="186"/>
                </a:lnTo>
                <a:lnTo>
                  <a:pt x="58" y="186"/>
                </a:lnTo>
                <a:lnTo>
                  <a:pt x="49" y="186"/>
                </a:lnTo>
                <a:lnTo>
                  <a:pt x="39" y="183"/>
                </a:lnTo>
                <a:lnTo>
                  <a:pt x="32" y="179"/>
                </a:lnTo>
                <a:lnTo>
                  <a:pt x="23" y="174"/>
                </a:lnTo>
                <a:lnTo>
                  <a:pt x="10" y="163"/>
                </a:lnTo>
                <a:lnTo>
                  <a:pt x="0" y="153"/>
                </a:lnTo>
                <a:lnTo>
                  <a:pt x="0" y="160"/>
                </a:lnTo>
                <a:lnTo>
                  <a:pt x="11" y="195"/>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29" name="Freeform 30"/>
          <p:cNvSpPr>
            <a:spLocks noChangeArrowheads="1"/>
          </p:cNvSpPr>
          <p:nvPr/>
        </p:nvSpPr>
        <p:spPr bwMode="auto">
          <a:xfrm>
            <a:off x="2047875" y="1974850"/>
            <a:ext cx="1096963" cy="1200150"/>
          </a:xfrm>
          <a:custGeom>
            <a:avLst/>
            <a:gdLst/>
            <a:ahLst/>
            <a:cxnLst>
              <a:cxn ang="0">
                <a:pos x="1017" y="775"/>
              </a:cxn>
              <a:cxn ang="0">
                <a:pos x="924" y="873"/>
              </a:cxn>
              <a:cxn ang="0">
                <a:pos x="802" y="742"/>
              </a:cxn>
              <a:cxn ang="0">
                <a:pos x="770" y="661"/>
              </a:cxn>
              <a:cxn ang="0">
                <a:pos x="756" y="531"/>
              </a:cxn>
              <a:cxn ang="0">
                <a:pos x="721" y="503"/>
              </a:cxn>
              <a:cxn ang="0">
                <a:pos x="683" y="512"/>
              </a:cxn>
              <a:cxn ang="0">
                <a:pos x="662" y="534"/>
              </a:cxn>
              <a:cxn ang="0">
                <a:pos x="616" y="550"/>
              </a:cxn>
              <a:cxn ang="0">
                <a:pos x="537" y="487"/>
              </a:cxn>
              <a:cxn ang="0">
                <a:pos x="481" y="425"/>
              </a:cxn>
              <a:cxn ang="0">
                <a:pos x="467" y="391"/>
              </a:cxn>
              <a:cxn ang="0">
                <a:pos x="486" y="362"/>
              </a:cxn>
              <a:cxn ang="0">
                <a:pos x="534" y="310"/>
              </a:cxn>
              <a:cxn ang="0">
                <a:pos x="498" y="295"/>
              </a:cxn>
              <a:cxn ang="0">
                <a:pos x="441" y="295"/>
              </a:cxn>
              <a:cxn ang="0">
                <a:pos x="392" y="300"/>
              </a:cxn>
              <a:cxn ang="0">
                <a:pos x="339" y="258"/>
              </a:cxn>
              <a:cxn ang="0">
                <a:pos x="332" y="202"/>
              </a:cxn>
              <a:cxn ang="0">
                <a:pos x="351" y="105"/>
              </a:cxn>
              <a:cxn ang="0">
                <a:pos x="299" y="53"/>
              </a:cxn>
              <a:cxn ang="0">
                <a:pos x="270" y="21"/>
              </a:cxn>
              <a:cxn ang="0">
                <a:pos x="262" y="83"/>
              </a:cxn>
              <a:cxn ang="0">
                <a:pos x="230" y="114"/>
              </a:cxn>
              <a:cxn ang="0">
                <a:pos x="168" y="108"/>
              </a:cxn>
              <a:cxn ang="0">
                <a:pos x="146" y="128"/>
              </a:cxn>
              <a:cxn ang="0">
                <a:pos x="86" y="137"/>
              </a:cxn>
              <a:cxn ang="0">
                <a:pos x="38" y="186"/>
              </a:cxn>
              <a:cxn ang="0">
                <a:pos x="8" y="288"/>
              </a:cxn>
              <a:cxn ang="0">
                <a:pos x="25" y="364"/>
              </a:cxn>
              <a:cxn ang="0">
                <a:pos x="120" y="432"/>
              </a:cxn>
              <a:cxn ang="0">
                <a:pos x="153" y="469"/>
              </a:cxn>
              <a:cxn ang="0">
                <a:pos x="185" y="485"/>
              </a:cxn>
              <a:cxn ang="0">
                <a:pos x="208" y="474"/>
              </a:cxn>
              <a:cxn ang="0">
                <a:pos x="233" y="426"/>
              </a:cxn>
              <a:cxn ang="0">
                <a:pos x="267" y="457"/>
              </a:cxn>
              <a:cxn ang="0">
                <a:pos x="281" y="480"/>
              </a:cxn>
              <a:cxn ang="0">
                <a:pos x="318" y="455"/>
              </a:cxn>
              <a:cxn ang="0">
                <a:pos x="348" y="437"/>
              </a:cxn>
              <a:cxn ang="0">
                <a:pos x="376" y="453"/>
              </a:cxn>
              <a:cxn ang="0">
                <a:pos x="441" y="518"/>
              </a:cxn>
              <a:cxn ang="0">
                <a:pos x="469" y="534"/>
              </a:cxn>
              <a:cxn ang="0">
                <a:pos x="546" y="631"/>
              </a:cxn>
              <a:cxn ang="0">
                <a:pos x="591" y="661"/>
              </a:cxn>
              <a:cxn ang="0">
                <a:pos x="607" y="719"/>
              </a:cxn>
              <a:cxn ang="0">
                <a:pos x="639" y="842"/>
              </a:cxn>
              <a:cxn ang="0">
                <a:pos x="632" y="898"/>
              </a:cxn>
              <a:cxn ang="0">
                <a:pos x="552" y="949"/>
              </a:cxn>
              <a:cxn ang="0">
                <a:pos x="593" y="1036"/>
              </a:cxn>
              <a:cxn ang="0">
                <a:pos x="657" y="1085"/>
              </a:cxn>
              <a:cxn ang="0">
                <a:pos x="726" y="1175"/>
              </a:cxn>
              <a:cxn ang="0">
                <a:pos x="852" y="1215"/>
              </a:cxn>
              <a:cxn ang="0">
                <a:pos x="838" y="1173"/>
              </a:cxn>
              <a:cxn ang="0">
                <a:pos x="849" y="1143"/>
              </a:cxn>
              <a:cxn ang="0">
                <a:pos x="882" y="1146"/>
              </a:cxn>
              <a:cxn ang="0">
                <a:pos x="908" y="1133"/>
              </a:cxn>
              <a:cxn ang="0">
                <a:pos x="907" y="1097"/>
              </a:cxn>
              <a:cxn ang="0">
                <a:pos x="901" y="1030"/>
              </a:cxn>
              <a:cxn ang="0">
                <a:pos x="932" y="1002"/>
              </a:cxn>
              <a:cxn ang="0">
                <a:pos x="978" y="1026"/>
              </a:cxn>
              <a:cxn ang="0">
                <a:pos x="1006" y="986"/>
              </a:cxn>
            </a:cxnLst>
            <a:rect l="0" t="0" r="r" b="b"/>
            <a:pathLst>
              <a:path w="1122" h="1215">
                <a:moveTo>
                  <a:pt x="1116" y="887"/>
                </a:moveTo>
                <a:lnTo>
                  <a:pt x="1070" y="835"/>
                </a:lnTo>
                <a:lnTo>
                  <a:pt x="1041" y="803"/>
                </a:lnTo>
                <a:lnTo>
                  <a:pt x="1017" y="777"/>
                </a:lnTo>
                <a:lnTo>
                  <a:pt x="1017" y="775"/>
                </a:lnTo>
                <a:lnTo>
                  <a:pt x="1009" y="774"/>
                </a:lnTo>
                <a:lnTo>
                  <a:pt x="985" y="783"/>
                </a:lnTo>
                <a:lnTo>
                  <a:pt x="982" y="812"/>
                </a:lnTo>
                <a:lnTo>
                  <a:pt x="982" y="847"/>
                </a:lnTo>
                <a:lnTo>
                  <a:pt x="924" y="873"/>
                </a:lnTo>
                <a:lnTo>
                  <a:pt x="869" y="873"/>
                </a:lnTo>
                <a:lnTo>
                  <a:pt x="854" y="835"/>
                </a:lnTo>
                <a:lnTo>
                  <a:pt x="840" y="794"/>
                </a:lnTo>
                <a:lnTo>
                  <a:pt x="831" y="768"/>
                </a:lnTo>
                <a:lnTo>
                  <a:pt x="802" y="742"/>
                </a:lnTo>
                <a:lnTo>
                  <a:pt x="790" y="716"/>
                </a:lnTo>
                <a:lnTo>
                  <a:pt x="779" y="681"/>
                </a:lnTo>
                <a:lnTo>
                  <a:pt x="779" y="674"/>
                </a:lnTo>
                <a:lnTo>
                  <a:pt x="770" y="661"/>
                </a:lnTo>
                <a:lnTo>
                  <a:pt x="770" y="579"/>
                </a:lnTo>
                <a:lnTo>
                  <a:pt x="766" y="560"/>
                </a:lnTo>
                <a:lnTo>
                  <a:pt x="761" y="544"/>
                </a:lnTo>
                <a:lnTo>
                  <a:pt x="756" y="531"/>
                </a:lnTo>
                <a:lnTo>
                  <a:pt x="750" y="521"/>
                </a:lnTo>
                <a:lnTo>
                  <a:pt x="742" y="514"/>
                </a:lnTo>
                <a:lnTo>
                  <a:pt x="735" y="509"/>
                </a:lnTo>
                <a:lnTo>
                  <a:pt x="728" y="505"/>
                </a:lnTo>
                <a:lnTo>
                  <a:pt x="721" y="503"/>
                </a:lnTo>
                <a:lnTo>
                  <a:pt x="713" y="503"/>
                </a:lnTo>
                <a:lnTo>
                  <a:pt x="706" y="503"/>
                </a:lnTo>
                <a:lnTo>
                  <a:pt x="694" y="508"/>
                </a:lnTo>
                <a:lnTo>
                  <a:pt x="686" y="511"/>
                </a:lnTo>
                <a:lnTo>
                  <a:pt x="683" y="512"/>
                </a:lnTo>
                <a:lnTo>
                  <a:pt x="681" y="517"/>
                </a:lnTo>
                <a:lnTo>
                  <a:pt x="680" y="521"/>
                </a:lnTo>
                <a:lnTo>
                  <a:pt x="673" y="527"/>
                </a:lnTo>
                <a:lnTo>
                  <a:pt x="662" y="534"/>
                </a:lnTo>
                <a:lnTo>
                  <a:pt x="651" y="540"/>
                </a:lnTo>
                <a:lnTo>
                  <a:pt x="630" y="547"/>
                </a:lnTo>
                <a:lnTo>
                  <a:pt x="622" y="550"/>
                </a:lnTo>
                <a:lnTo>
                  <a:pt x="616" y="550"/>
                </a:lnTo>
                <a:lnTo>
                  <a:pt x="609" y="547"/>
                </a:lnTo>
                <a:lnTo>
                  <a:pt x="594" y="538"/>
                </a:lnTo>
                <a:lnTo>
                  <a:pt x="578" y="527"/>
                </a:lnTo>
                <a:lnTo>
                  <a:pt x="563" y="512"/>
                </a:lnTo>
                <a:lnTo>
                  <a:pt x="537" y="487"/>
                </a:lnTo>
                <a:lnTo>
                  <a:pt x="526" y="474"/>
                </a:lnTo>
                <a:lnTo>
                  <a:pt x="497" y="439"/>
                </a:lnTo>
                <a:lnTo>
                  <a:pt x="488" y="432"/>
                </a:lnTo>
                <a:lnTo>
                  <a:pt x="481" y="425"/>
                </a:lnTo>
                <a:lnTo>
                  <a:pt x="475" y="419"/>
                </a:lnTo>
                <a:lnTo>
                  <a:pt x="472" y="412"/>
                </a:lnTo>
                <a:lnTo>
                  <a:pt x="469" y="406"/>
                </a:lnTo>
                <a:lnTo>
                  <a:pt x="467" y="402"/>
                </a:lnTo>
                <a:lnTo>
                  <a:pt x="467" y="391"/>
                </a:lnTo>
                <a:lnTo>
                  <a:pt x="469" y="384"/>
                </a:lnTo>
                <a:lnTo>
                  <a:pt x="472" y="378"/>
                </a:lnTo>
                <a:lnTo>
                  <a:pt x="476" y="373"/>
                </a:lnTo>
                <a:lnTo>
                  <a:pt x="486" y="362"/>
                </a:lnTo>
                <a:lnTo>
                  <a:pt x="507" y="345"/>
                </a:lnTo>
                <a:lnTo>
                  <a:pt x="534" y="320"/>
                </a:lnTo>
                <a:lnTo>
                  <a:pt x="536" y="316"/>
                </a:lnTo>
                <a:lnTo>
                  <a:pt x="534" y="310"/>
                </a:lnTo>
                <a:lnTo>
                  <a:pt x="531" y="307"/>
                </a:lnTo>
                <a:lnTo>
                  <a:pt x="527" y="303"/>
                </a:lnTo>
                <a:lnTo>
                  <a:pt x="521" y="301"/>
                </a:lnTo>
                <a:lnTo>
                  <a:pt x="514" y="298"/>
                </a:lnTo>
                <a:lnTo>
                  <a:pt x="498" y="295"/>
                </a:lnTo>
                <a:lnTo>
                  <a:pt x="482" y="294"/>
                </a:lnTo>
                <a:lnTo>
                  <a:pt x="467" y="294"/>
                </a:lnTo>
                <a:lnTo>
                  <a:pt x="453" y="294"/>
                </a:lnTo>
                <a:lnTo>
                  <a:pt x="441" y="295"/>
                </a:lnTo>
                <a:lnTo>
                  <a:pt x="431" y="298"/>
                </a:lnTo>
                <a:lnTo>
                  <a:pt x="422" y="301"/>
                </a:lnTo>
                <a:lnTo>
                  <a:pt x="414" y="303"/>
                </a:lnTo>
                <a:lnTo>
                  <a:pt x="403" y="303"/>
                </a:lnTo>
                <a:lnTo>
                  <a:pt x="392" y="300"/>
                </a:lnTo>
                <a:lnTo>
                  <a:pt x="376" y="291"/>
                </a:lnTo>
                <a:lnTo>
                  <a:pt x="357" y="277"/>
                </a:lnTo>
                <a:lnTo>
                  <a:pt x="347" y="268"/>
                </a:lnTo>
                <a:lnTo>
                  <a:pt x="339" y="258"/>
                </a:lnTo>
                <a:lnTo>
                  <a:pt x="335" y="247"/>
                </a:lnTo>
                <a:lnTo>
                  <a:pt x="332" y="236"/>
                </a:lnTo>
                <a:lnTo>
                  <a:pt x="331" y="224"/>
                </a:lnTo>
                <a:lnTo>
                  <a:pt x="331" y="214"/>
                </a:lnTo>
                <a:lnTo>
                  <a:pt x="332" y="202"/>
                </a:lnTo>
                <a:lnTo>
                  <a:pt x="334" y="191"/>
                </a:lnTo>
                <a:lnTo>
                  <a:pt x="339" y="172"/>
                </a:lnTo>
                <a:lnTo>
                  <a:pt x="347" y="156"/>
                </a:lnTo>
                <a:lnTo>
                  <a:pt x="354" y="140"/>
                </a:lnTo>
                <a:lnTo>
                  <a:pt x="351" y="105"/>
                </a:lnTo>
                <a:lnTo>
                  <a:pt x="337" y="58"/>
                </a:lnTo>
                <a:lnTo>
                  <a:pt x="325" y="58"/>
                </a:lnTo>
                <a:lnTo>
                  <a:pt x="315" y="57"/>
                </a:lnTo>
                <a:lnTo>
                  <a:pt x="299" y="53"/>
                </a:lnTo>
                <a:lnTo>
                  <a:pt x="287" y="47"/>
                </a:lnTo>
                <a:lnTo>
                  <a:pt x="278" y="39"/>
                </a:lnTo>
                <a:lnTo>
                  <a:pt x="274" y="32"/>
                </a:lnTo>
                <a:lnTo>
                  <a:pt x="271" y="26"/>
                </a:lnTo>
                <a:lnTo>
                  <a:pt x="270" y="21"/>
                </a:lnTo>
                <a:lnTo>
                  <a:pt x="265" y="0"/>
                </a:lnTo>
                <a:lnTo>
                  <a:pt x="264" y="70"/>
                </a:lnTo>
                <a:lnTo>
                  <a:pt x="262" y="83"/>
                </a:lnTo>
                <a:lnTo>
                  <a:pt x="258" y="92"/>
                </a:lnTo>
                <a:lnTo>
                  <a:pt x="252" y="101"/>
                </a:lnTo>
                <a:lnTo>
                  <a:pt x="246" y="106"/>
                </a:lnTo>
                <a:lnTo>
                  <a:pt x="239" y="111"/>
                </a:lnTo>
                <a:lnTo>
                  <a:pt x="230" y="114"/>
                </a:lnTo>
                <a:lnTo>
                  <a:pt x="222" y="115"/>
                </a:lnTo>
                <a:lnTo>
                  <a:pt x="214" y="115"/>
                </a:lnTo>
                <a:lnTo>
                  <a:pt x="197" y="115"/>
                </a:lnTo>
                <a:lnTo>
                  <a:pt x="182" y="112"/>
                </a:lnTo>
                <a:lnTo>
                  <a:pt x="168" y="108"/>
                </a:lnTo>
                <a:lnTo>
                  <a:pt x="163" y="115"/>
                </a:lnTo>
                <a:lnTo>
                  <a:pt x="159" y="119"/>
                </a:lnTo>
                <a:lnTo>
                  <a:pt x="153" y="124"/>
                </a:lnTo>
                <a:lnTo>
                  <a:pt x="146" y="128"/>
                </a:lnTo>
                <a:lnTo>
                  <a:pt x="133" y="133"/>
                </a:lnTo>
                <a:lnTo>
                  <a:pt x="120" y="135"/>
                </a:lnTo>
                <a:lnTo>
                  <a:pt x="107" y="137"/>
                </a:lnTo>
                <a:lnTo>
                  <a:pt x="96" y="138"/>
                </a:lnTo>
                <a:lnTo>
                  <a:pt x="86" y="137"/>
                </a:lnTo>
                <a:lnTo>
                  <a:pt x="72" y="146"/>
                </a:lnTo>
                <a:lnTo>
                  <a:pt x="59" y="157"/>
                </a:lnTo>
                <a:lnTo>
                  <a:pt x="48" y="170"/>
                </a:lnTo>
                <a:lnTo>
                  <a:pt x="38" y="186"/>
                </a:lnTo>
                <a:lnTo>
                  <a:pt x="31" y="202"/>
                </a:lnTo>
                <a:lnTo>
                  <a:pt x="24" y="220"/>
                </a:lnTo>
                <a:lnTo>
                  <a:pt x="18" y="237"/>
                </a:lnTo>
                <a:lnTo>
                  <a:pt x="14" y="255"/>
                </a:lnTo>
                <a:lnTo>
                  <a:pt x="8" y="288"/>
                </a:lnTo>
                <a:lnTo>
                  <a:pt x="3" y="317"/>
                </a:lnTo>
                <a:lnTo>
                  <a:pt x="2" y="343"/>
                </a:lnTo>
                <a:lnTo>
                  <a:pt x="0" y="345"/>
                </a:lnTo>
                <a:lnTo>
                  <a:pt x="25" y="364"/>
                </a:lnTo>
                <a:lnTo>
                  <a:pt x="54" y="399"/>
                </a:lnTo>
                <a:lnTo>
                  <a:pt x="89" y="413"/>
                </a:lnTo>
                <a:lnTo>
                  <a:pt x="99" y="419"/>
                </a:lnTo>
                <a:lnTo>
                  <a:pt x="120" y="432"/>
                </a:lnTo>
                <a:lnTo>
                  <a:pt x="131" y="441"/>
                </a:lnTo>
                <a:lnTo>
                  <a:pt x="142" y="451"/>
                </a:lnTo>
                <a:lnTo>
                  <a:pt x="150" y="460"/>
                </a:lnTo>
                <a:lnTo>
                  <a:pt x="152" y="464"/>
                </a:lnTo>
                <a:lnTo>
                  <a:pt x="153" y="469"/>
                </a:lnTo>
                <a:lnTo>
                  <a:pt x="160" y="474"/>
                </a:lnTo>
                <a:lnTo>
                  <a:pt x="166" y="477"/>
                </a:lnTo>
                <a:lnTo>
                  <a:pt x="175" y="482"/>
                </a:lnTo>
                <a:lnTo>
                  <a:pt x="185" y="485"/>
                </a:lnTo>
                <a:lnTo>
                  <a:pt x="194" y="485"/>
                </a:lnTo>
                <a:lnTo>
                  <a:pt x="198" y="485"/>
                </a:lnTo>
                <a:lnTo>
                  <a:pt x="201" y="482"/>
                </a:lnTo>
                <a:lnTo>
                  <a:pt x="206" y="479"/>
                </a:lnTo>
                <a:lnTo>
                  <a:pt x="208" y="474"/>
                </a:lnTo>
                <a:lnTo>
                  <a:pt x="223" y="431"/>
                </a:lnTo>
                <a:lnTo>
                  <a:pt x="226" y="428"/>
                </a:lnTo>
                <a:lnTo>
                  <a:pt x="229" y="426"/>
                </a:lnTo>
                <a:lnTo>
                  <a:pt x="233" y="426"/>
                </a:lnTo>
                <a:lnTo>
                  <a:pt x="239" y="428"/>
                </a:lnTo>
                <a:lnTo>
                  <a:pt x="246" y="432"/>
                </a:lnTo>
                <a:lnTo>
                  <a:pt x="255" y="442"/>
                </a:lnTo>
                <a:lnTo>
                  <a:pt x="267" y="457"/>
                </a:lnTo>
                <a:lnTo>
                  <a:pt x="268" y="463"/>
                </a:lnTo>
                <a:lnTo>
                  <a:pt x="270" y="469"/>
                </a:lnTo>
                <a:lnTo>
                  <a:pt x="273" y="473"/>
                </a:lnTo>
                <a:lnTo>
                  <a:pt x="275" y="477"/>
                </a:lnTo>
                <a:lnTo>
                  <a:pt x="281" y="480"/>
                </a:lnTo>
                <a:lnTo>
                  <a:pt x="289" y="482"/>
                </a:lnTo>
                <a:lnTo>
                  <a:pt x="299" y="477"/>
                </a:lnTo>
                <a:lnTo>
                  <a:pt x="305" y="471"/>
                </a:lnTo>
                <a:lnTo>
                  <a:pt x="318" y="455"/>
                </a:lnTo>
                <a:lnTo>
                  <a:pt x="326" y="448"/>
                </a:lnTo>
                <a:lnTo>
                  <a:pt x="334" y="441"/>
                </a:lnTo>
                <a:lnTo>
                  <a:pt x="342" y="437"/>
                </a:lnTo>
                <a:lnTo>
                  <a:pt x="345" y="437"/>
                </a:lnTo>
                <a:lnTo>
                  <a:pt x="348" y="437"/>
                </a:lnTo>
                <a:lnTo>
                  <a:pt x="353" y="438"/>
                </a:lnTo>
                <a:lnTo>
                  <a:pt x="358" y="441"/>
                </a:lnTo>
                <a:lnTo>
                  <a:pt x="367" y="445"/>
                </a:lnTo>
                <a:lnTo>
                  <a:pt x="376" y="453"/>
                </a:lnTo>
                <a:lnTo>
                  <a:pt x="385" y="463"/>
                </a:lnTo>
                <a:lnTo>
                  <a:pt x="396" y="479"/>
                </a:lnTo>
                <a:lnTo>
                  <a:pt x="406" y="498"/>
                </a:lnTo>
                <a:lnTo>
                  <a:pt x="441" y="518"/>
                </a:lnTo>
                <a:lnTo>
                  <a:pt x="443" y="518"/>
                </a:lnTo>
                <a:lnTo>
                  <a:pt x="446" y="518"/>
                </a:lnTo>
                <a:lnTo>
                  <a:pt x="451" y="519"/>
                </a:lnTo>
                <a:lnTo>
                  <a:pt x="459" y="525"/>
                </a:lnTo>
                <a:lnTo>
                  <a:pt x="469" y="534"/>
                </a:lnTo>
                <a:lnTo>
                  <a:pt x="483" y="550"/>
                </a:lnTo>
                <a:lnTo>
                  <a:pt x="499" y="572"/>
                </a:lnTo>
                <a:lnTo>
                  <a:pt x="520" y="602"/>
                </a:lnTo>
                <a:lnTo>
                  <a:pt x="546" y="631"/>
                </a:lnTo>
                <a:lnTo>
                  <a:pt x="555" y="634"/>
                </a:lnTo>
                <a:lnTo>
                  <a:pt x="562" y="637"/>
                </a:lnTo>
                <a:lnTo>
                  <a:pt x="572" y="643"/>
                </a:lnTo>
                <a:lnTo>
                  <a:pt x="582" y="650"/>
                </a:lnTo>
                <a:lnTo>
                  <a:pt x="591" y="661"/>
                </a:lnTo>
                <a:lnTo>
                  <a:pt x="595" y="666"/>
                </a:lnTo>
                <a:lnTo>
                  <a:pt x="598" y="674"/>
                </a:lnTo>
                <a:lnTo>
                  <a:pt x="600" y="681"/>
                </a:lnTo>
                <a:lnTo>
                  <a:pt x="601" y="690"/>
                </a:lnTo>
                <a:lnTo>
                  <a:pt x="607" y="719"/>
                </a:lnTo>
                <a:lnTo>
                  <a:pt x="630" y="754"/>
                </a:lnTo>
                <a:lnTo>
                  <a:pt x="633" y="815"/>
                </a:lnTo>
                <a:lnTo>
                  <a:pt x="638" y="829"/>
                </a:lnTo>
                <a:lnTo>
                  <a:pt x="639" y="842"/>
                </a:lnTo>
                <a:lnTo>
                  <a:pt x="642" y="858"/>
                </a:lnTo>
                <a:lnTo>
                  <a:pt x="641" y="876"/>
                </a:lnTo>
                <a:lnTo>
                  <a:pt x="639" y="885"/>
                </a:lnTo>
                <a:lnTo>
                  <a:pt x="636" y="892"/>
                </a:lnTo>
                <a:lnTo>
                  <a:pt x="632" y="898"/>
                </a:lnTo>
                <a:lnTo>
                  <a:pt x="626" y="903"/>
                </a:lnTo>
                <a:lnTo>
                  <a:pt x="619" y="908"/>
                </a:lnTo>
                <a:lnTo>
                  <a:pt x="610" y="911"/>
                </a:lnTo>
                <a:lnTo>
                  <a:pt x="572" y="934"/>
                </a:lnTo>
                <a:lnTo>
                  <a:pt x="552" y="949"/>
                </a:lnTo>
                <a:lnTo>
                  <a:pt x="552" y="998"/>
                </a:lnTo>
                <a:lnTo>
                  <a:pt x="549" y="1029"/>
                </a:lnTo>
                <a:lnTo>
                  <a:pt x="561" y="1045"/>
                </a:lnTo>
                <a:lnTo>
                  <a:pt x="584" y="1045"/>
                </a:lnTo>
                <a:lnTo>
                  <a:pt x="593" y="1036"/>
                </a:lnTo>
                <a:lnTo>
                  <a:pt x="607" y="1039"/>
                </a:lnTo>
                <a:lnTo>
                  <a:pt x="627" y="1062"/>
                </a:lnTo>
                <a:lnTo>
                  <a:pt x="651" y="1053"/>
                </a:lnTo>
                <a:lnTo>
                  <a:pt x="651" y="1068"/>
                </a:lnTo>
                <a:lnTo>
                  <a:pt x="657" y="1085"/>
                </a:lnTo>
                <a:lnTo>
                  <a:pt x="651" y="1117"/>
                </a:lnTo>
                <a:lnTo>
                  <a:pt x="668" y="1123"/>
                </a:lnTo>
                <a:lnTo>
                  <a:pt x="709" y="1138"/>
                </a:lnTo>
                <a:lnTo>
                  <a:pt x="721" y="1146"/>
                </a:lnTo>
                <a:lnTo>
                  <a:pt x="726" y="1175"/>
                </a:lnTo>
                <a:lnTo>
                  <a:pt x="738" y="1187"/>
                </a:lnTo>
                <a:lnTo>
                  <a:pt x="770" y="1205"/>
                </a:lnTo>
                <a:lnTo>
                  <a:pt x="814" y="1207"/>
                </a:lnTo>
                <a:lnTo>
                  <a:pt x="834" y="1207"/>
                </a:lnTo>
                <a:lnTo>
                  <a:pt x="852" y="1215"/>
                </a:lnTo>
                <a:lnTo>
                  <a:pt x="852" y="1205"/>
                </a:lnTo>
                <a:lnTo>
                  <a:pt x="846" y="1196"/>
                </a:lnTo>
                <a:lnTo>
                  <a:pt x="843" y="1186"/>
                </a:lnTo>
                <a:lnTo>
                  <a:pt x="838" y="1173"/>
                </a:lnTo>
                <a:lnTo>
                  <a:pt x="838" y="1161"/>
                </a:lnTo>
                <a:lnTo>
                  <a:pt x="838" y="1157"/>
                </a:lnTo>
                <a:lnTo>
                  <a:pt x="840" y="1151"/>
                </a:lnTo>
                <a:lnTo>
                  <a:pt x="844" y="1148"/>
                </a:lnTo>
                <a:lnTo>
                  <a:pt x="849" y="1143"/>
                </a:lnTo>
                <a:lnTo>
                  <a:pt x="854" y="1142"/>
                </a:lnTo>
                <a:lnTo>
                  <a:pt x="863" y="1141"/>
                </a:lnTo>
                <a:lnTo>
                  <a:pt x="873" y="1145"/>
                </a:lnTo>
                <a:lnTo>
                  <a:pt x="882" y="1146"/>
                </a:lnTo>
                <a:lnTo>
                  <a:pt x="892" y="1145"/>
                </a:lnTo>
                <a:lnTo>
                  <a:pt x="898" y="1145"/>
                </a:lnTo>
                <a:lnTo>
                  <a:pt x="902" y="1142"/>
                </a:lnTo>
                <a:lnTo>
                  <a:pt x="905" y="1139"/>
                </a:lnTo>
                <a:lnTo>
                  <a:pt x="908" y="1133"/>
                </a:lnTo>
                <a:lnTo>
                  <a:pt x="910" y="1127"/>
                </a:lnTo>
                <a:lnTo>
                  <a:pt x="911" y="1120"/>
                </a:lnTo>
                <a:lnTo>
                  <a:pt x="910" y="1110"/>
                </a:lnTo>
                <a:lnTo>
                  <a:pt x="907" y="1097"/>
                </a:lnTo>
                <a:lnTo>
                  <a:pt x="902" y="1082"/>
                </a:lnTo>
                <a:lnTo>
                  <a:pt x="900" y="1066"/>
                </a:lnTo>
                <a:lnTo>
                  <a:pt x="898" y="1049"/>
                </a:lnTo>
                <a:lnTo>
                  <a:pt x="900" y="1039"/>
                </a:lnTo>
                <a:lnTo>
                  <a:pt x="901" y="1030"/>
                </a:lnTo>
                <a:lnTo>
                  <a:pt x="904" y="1023"/>
                </a:lnTo>
                <a:lnTo>
                  <a:pt x="908" y="1015"/>
                </a:lnTo>
                <a:lnTo>
                  <a:pt x="914" y="1010"/>
                </a:lnTo>
                <a:lnTo>
                  <a:pt x="923" y="1005"/>
                </a:lnTo>
                <a:lnTo>
                  <a:pt x="932" y="1002"/>
                </a:lnTo>
                <a:lnTo>
                  <a:pt x="945" y="1001"/>
                </a:lnTo>
                <a:lnTo>
                  <a:pt x="952" y="1007"/>
                </a:lnTo>
                <a:lnTo>
                  <a:pt x="969" y="1020"/>
                </a:lnTo>
                <a:lnTo>
                  <a:pt x="978" y="1026"/>
                </a:lnTo>
                <a:lnTo>
                  <a:pt x="988" y="1030"/>
                </a:lnTo>
                <a:lnTo>
                  <a:pt x="996" y="1031"/>
                </a:lnTo>
                <a:lnTo>
                  <a:pt x="998" y="1031"/>
                </a:lnTo>
                <a:lnTo>
                  <a:pt x="1000" y="1030"/>
                </a:lnTo>
                <a:lnTo>
                  <a:pt x="1006" y="986"/>
                </a:lnTo>
                <a:lnTo>
                  <a:pt x="1023" y="963"/>
                </a:lnTo>
                <a:lnTo>
                  <a:pt x="1090" y="960"/>
                </a:lnTo>
                <a:lnTo>
                  <a:pt x="1122" y="928"/>
                </a:lnTo>
                <a:lnTo>
                  <a:pt x="1116" y="887"/>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30" name="Freeform 31"/>
          <p:cNvSpPr/>
          <p:nvPr/>
        </p:nvSpPr>
        <p:spPr bwMode="auto">
          <a:xfrm>
            <a:off x="2981325" y="4527550"/>
            <a:ext cx="209550" cy="187325"/>
          </a:xfrm>
          <a:custGeom>
            <a:avLst/>
            <a:gdLst/>
            <a:ahLst/>
            <a:cxnLst>
              <a:cxn ang="0">
                <a:pos x="101" y="188"/>
              </a:cxn>
              <a:cxn ang="0">
                <a:pos x="76" y="179"/>
              </a:cxn>
              <a:cxn ang="0">
                <a:pos x="57" y="156"/>
              </a:cxn>
              <a:cxn ang="0">
                <a:pos x="35" y="140"/>
              </a:cxn>
              <a:cxn ang="0">
                <a:pos x="8" y="121"/>
              </a:cxn>
              <a:cxn ang="0">
                <a:pos x="0" y="103"/>
              </a:cxn>
              <a:cxn ang="0">
                <a:pos x="5" y="81"/>
              </a:cxn>
              <a:cxn ang="0">
                <a:pos x="18" y="60"/>
              </a:cxn>
              <a:cxn ang="0">
                <a:pos x="34" y="57"/>
              </a:cxn>
              <a:cxn ang="0">
                <a:pos x="54" y="35"/>
              </a:cxn>
              <a:cxn ang="0">
                <a:pos x="64" y="28"/>
              </a:cxn>
              <a:cxn ang="0">
                <a:pos x="77" y="28"/>
              </a:cxn>
              <a:cxn ang="0">
                <a:pos x="95" y="25"/>
              </a:cxn>
              <a:cxn ang="0">
                <a:pos x="101" y="10"/>
              </a:cxn>
              <a:cxn ang="0">
                <a:pos x="122" y="10"/>
              </a:cxn>
              <a:cxn ang="0">
                <a:pos x="153" y="0"/>
              </a:cxn>
              <a:cxn ang="0">
                <a:pos x="165" y="16"/>
              </a:cxn>
              <a:cxn ang="0">
                <a:pos x="194" y="22"/>
              </a:cxn>
              <a:cxn ang="0">
                <a:pos x="205" y="28"/>
              </a:cxn>
              <a:cxn ang="0">
                <a:pos x="214" y="76"/>
              </a:cxn>
              <a:cxn ang="0">
                <a:pos x="198" y="122"/>
              </a:cxn>
              <a:cxn ang="0">
                <a:pos x="181" y="132"/>
              </a:cxn>
              <a:cxn ang="0">
                <a:pos x="173" y="153"/>
              </a:cxn>
              <a:cxn ang="0">
                <a:pos x="156" y="159"/>
              </a:cxn>
              <a:cxn ang="0">
                <a:pos x="130" y="175"/>
              </a:cxn>
              <a:cxn ang="0">
                <a:pos x="130" y="175"/>
              </a:cxn>
              <a:cxn ang="0">
                <a:pos x="128" y="177"/>
              </a:cxn>
              <a:cxn ang="0">
                <a:pos x="121" y="183"/>
              </a:cxn>
              <a:cxn ang="0">
                <a:pos x="117" y="186"/>
              </a:cxn>
              <a:cxn ang="0">
                <a:pos x="112" y="188"/>
              </a:cxn>
              <a:cxn ang="0">
                <a:pos x="106" y="189"/>
              </a:cxn>
              <a:cxn ang="0">
                <a:pos x="101" y="188"/>
              </a:cxn>
              <a:cxn ang="0">
                <a:pos x="101" y="188"/>
              </a:cxn>
            </a:cxnLst>
            <a:rect l="0" t="0" r="r" b="b"/>
            <a:pathLst>
              <a:path w="214" h="189">
                <a:moveTo>
                  <a:pt x="101" y="188"/>
                </a:moveTo>
                <a:lnTo>
                  <a:pt x="76" y="179"/>
                </a:lnTo>
                <a:lnTo>
                  <a:pt x="57" y="156"/>
                </a:lnTo>
                <a:lnTo>
                  <a:pt x="35" y="140"/>
                </a:lnTo>
                <a:lnTo>
                  <a:pt x="8" y="121"/>
                </a:lnTo>
                <a:lnTo>
                  <a:pt x="0" y="103"/>
                </a:lnTo>
                <a:lnTo>
                  <a:pt x="5" y="81"/>
                </a:lnTo>
                <a:lnTo>
                  <a:pt x="18" y="60"/>
                </a:lnTo>
                <a:lnTo>
                  <a:pt x="34" y="57"/>
                </a:lnTo>
                <a:lnTo>
                  <a:pt x="54" y="35"/>
                </a:lnTo>
                <a:lnTo>
                  <a:pt x="64" y="28"/>
                </a:lnTo>
                <a:lnTo>
                  <a:pt x="77" y="28"/>
                </a:lnTo>
                <a:lnTo>
                  <a:pt x="95" y="25"/>
                </a:lnTo>
                <a:lnTo>
                  <a:pt x="101" y="10"/>
                </a:lnTo>
                <a:lnTo>
                  <a:pt x="122" y="10"/>
                </a:lnTo>
                <a:lnTo>
                  <a:pt x="153" y="0"/>
                </a:lnTo>
                <a:lnTo>
                  <a:pt x="165" y="16"/>
                </a:lnTo>
                <a:lnTo>
                  <a:pt x="194" y="22"/>
                </a:lnTo>
                <a:lnTo>
                  <a:pt x="205" y="28"/>
                </a:lnTo>
                <a:lnTo>
                  <a:pt x="214" y="76"/>
                </a:lnTo>
                <a:lnTo>
                  <a:pt x="198" y="122"/>
                </a:lnTo>
                <a:lnTo>
                  <a:pt x="181" y="132"/>
                </a:lnTo>
                <a:lnTo>
                  <a:pt x="173" y="153"/>
                </a:lnTo>
                <a:lnTo>
                  <a:pt x="156" y="159"/>
                </a:lnTo>
                <a:lnTo>
                  <a:pt x="130" y="175"/>
                </a:lnTo>
                <a:lnTo>
                  <a:pt x="130" y="175"/>
                </a:lnTo>
                <a:lnTo>
                  <a:pt x="128" y="177"/>
                </a:lnTo>
                <a:lnTo>
                  <a:pt x="121" y="183"/>
                </a:lnTo>
                <a:lnTo>
                  <a:pt x="117" y="186"/>
                </a:lnTo>
                <a:lnTo>
                  <a:pt x="112" y="188"/>
                </a:lnTo>
                <a:lnTo>
                  <a:pt x="106" y="189"/>
                </a:lnTo>
                <a:lnTo>
                  <a:pt x="101" y="188"/>
                </a:lnTo>
                <a:lnTo>
                  <a:pt x="101" y="188"/>
                </a:lnTo>
                <a:close/>
              </a:path>
            </a:pathLst>
          </a:custGeom>
          <a:solidFill>
            <a:schemeClr val="accent6">
              <a:lumMod val="20000"/>
              <a:lumOff val="80000"/>
            </a:schemeClr>
          </a:solidFill>
          <a:ln w="38100">
            <a:solidFill>
              <a:schemeClr val="bg1"/>
            </a:solidFill>
            <a:prstDash val="solid"/>
            <a:round/>
          </a:ln>
          <a:effectLst>
            <a:outerShdw dist="45791" dir="3378596"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31" name="Freeform 32"/>
          <p:cNvSpPr/>
          <p:nvPr/>
        </p:nvSpPr>
        <p:spPr bwMode="auto">
          <a:xfrm>
            <a:off x="4125913" y="3990975"/>
            <a:ext cx="161925" cy="344488"/>
          </a:xfrm>
          <a:custGeom>
            <a:avLst/>
            <a:gdLst/>
            <a:ahLst/>
            <a:cxnLst>
              <a:cxn ang="0">
                <a:pos x="92" y="347"/>
              </a:cxn>
              <a:cxn ang="0">
                <a:pos x="68" y="318"/>
              </a:cxn>
              <a:cxn ang="0">
                <a:pos x="42" y="297"/>
              </a:cxn>
              <a:cxn ang="0">
                <a:pos x="16" y="268"/>
              </a:cxn>
              <a:cxn ang="0">
                <a:pos x="0" y="246"/>
              </a:cxn>
              <a:cxn ang="0">
                <a:pos x="0" y="211"/>
              </a:cxn>
              <a:cxn ang="0">
                <a:pos x="0" y="187"/>
              </a:cxn>
              <a:cxn ang="0">
                <a:pos x="1" y="152"/>
              </a:cxn>
              <a:cxn ang="0">
                <a:pos x="29" y="117"/>
              </a:cxn>
              <a:cxn ang="0">
                <a:pos x="62" y="82"/>
              </a:cxn>
              <a:cxn ang="0">
                <a:pos x="76" y="44"/>
              </a:cxn>
              <a:cxn ang="0">
                <a:pos x="76" y="44"/>
              </a:cxn>
              <a:cxn ang="0">
                <a:pos x="78" y="37"/>
              </a:cxn>
              <a:cxn ang="0">
                <a:pos x="81" y="30"/>
              </a:cxn>
              <a:cxn ang="0">
                <a:pos x="87" y="21"/>
              </a:cxn>
              <a:cxn ang="0">
                <a:pos x="96" y="12"/>
              </a:cxn>
              <a:cxn ang="0">
                <a:pos x="106" y="5"/>
              </a:cxn>
              <a:cxn ang="0">
                <a:pos x="112" y="3"/>
              </a:cxn>
              <a:cxn ang="0">
                <a:pos x="119" y="0"/>
              </a:cxn>
              <a:cxn ang="0">
                <a:pos x="126" y="0"/>
              </a:cxn>
              <a:cxn ang="0">
                <a:pos x="135" y="0"/>
              </a:cxn>
              <a:cxn ang="0">
                <a:pos x="135" y="0"/>
              </a:cxn>
              <a:cxn ang="0">
                <a:pos x="138" y="0"/>
              </a:cxn>
              <a:cxn ang="0">
                <a:pos x="143" y="0"/>
              </a:cxn>
              <a:cxn ang="0">
                <a:pos x="150" y="5"/>
              </a:cxn>
              <a:cxn ang="0">
                <a:pos x="154" y="8"/>
              </a:cxn>
              <a:cxn ang="0">
                <a:pos x="157" y="12"/>
              </a:cxn>
              <a:cxn ang="0">
                <a:pos x="160" y="18"/>
              </a:cxn>
              <a:cxn ang="0">
                <a:pos x="163" y="25"/>
              </a:cxn>
              <a:cxn ang="0">
                <a:pos x="166" y="34"/>
              </a:cxn>
              <a:cxn ang="0">
                <a:pos x="167" y="46"/>
              </a:cxn>
              <a:cxn ang="0">
                <a:pos x="167" y="60"/>
              </a:cxn>
              <a:cxn ang="0">
                <a:pos x="167" y="76"/>
              </a:cxn>
              <a:cxn ang="0">
                <a:pos x="164" y="95"/>
              </a:cxn>
              <a:cxn ang="0">
                <a:pos x="161" y="117"/>
              </a:cxn>
              <a:cxn ang="0">
                <a:pos x="159" y="152"/>
              </a:cxn>
              <a:cxn ang="0">
                <a:pos x="145" y="184"/>
              </a:cxn>
              <a:cxn ang="0">
                <a:pos x="124" y="222"/>
              </a:cxn>
              <a:cxn ang="0">
                <a:pos x="116" y="245"/>
              </a:cxn>
              <a:cxn ang="0">
                <a:pos x="116" y="265"/>
              </a:cxn>
              <a:cxn ang="0">
                <a:pos x="118" y="293"/>
              </a:cxn>
              <a:cxn ang="0">
                <a:pos x="118" y="293"/>
              </a:cxn>
              <a:cxn ang="0">
                <a:pos x="116" y="303"/>
              </a:cxn>
              <a:cxn ang="0">
                <a:pos x="110" y="323"/>
              </a:cxn>
              <a:cxn ang="0">
                <a:pos x="108" y="334"/>
              </a:cxn>
              <a:cxn ang="0">
                <a:pos x="103" y="342"/>
              </a:cxn>
              <a:cxn ang="0">
                <a:pos x="100" y="345"/>
              </a:cxn>
              <a:cxn ang="0">
                <a:pos x="97" y="347"/>
              </a:cxn>
              <a:cxn ang="0">
                <a:pos x="94" y="348"/>
              </a:cxn>
              <a:cxn ang="0">
                <a:pos x="92" y="347"/>
              </a:cxn>
              <a:cxn ang="0">
                <a:pos x="92" y="347"/>
              </a:cxn>
            </a:cxnLst>
            <a:rect l="0" t="0" r="r" b="b"/>
            <a:pathLst>
              <a:path w="167" h="348">
                <a:moveTo>
                  <a:pt x="92" y="347"/>
                </a:moveTo>
                <a:lnTo>
                  <a:pt x="68" y="318"/>
                </a:lnTo>
                <a:lnTo>
                  <a:pt x="42" y="297"/>
                </a:lnTo>
                <a:lnTo>
                  <a:pt x="16" y="268"/>
                </a:lnTo>
                <a:lnTo>
                  <a:pt x="0" y="246"/>
                </a:lnTo>
                <a:lnTo>
                  <a:pt x="0" y="211"/>
                </a:lnTo>
                <a:lnTo>
                  <a:pt x="0" y="187"/>
                </a:lnTo>
                <a:lnTo>
                  <a:pt x="1" y="152"/>
                </a:lnTo>
                <a:lnTo>
                  <a:pt x="29" y="117"/>
                </a:lnTo>
                <a:lnTo>
                  <a:pt x="62" y="82"/>
                </a:lnTo>
                <a:lnTo>
                  <a:pt x="76" y="44"/>
                </a:lnTo>
                <a:lnTo>
                  <a:pt x="76" y="44"/>
                </a:lnTo>
                <a:lnTo>
                  <a:pt x="78" y="37"/>
                </a:lnTo>
                <a:lnTo>
                  <a:pt x="81" y="30"/>
                </a:lnTo>
                <a:lnTo>
                  <a:pt x="87" y="21"/>
                </a:lnTo>
                <a:lnTo>
                  <a:pt x="96" y="12"/>
                </a:lnTo>
                <a:lnTo>
                  <a:pt x="106" y="5"/>
                </a:lnTo>
                <a:lnTo>
                  <a:pt x="112" y="3"/>
                </a:lnTo>
                <a:lnTo>
                  <a:pt x="119" y="0"/>
                </a:lnTo>
                <a:lnTo>
                  <a:pt x="126" y="0"/>
                </a:lnTo>
                <a:lnTo>
                  <a:pt x="135" y="0"/>
                </a:lnTo>
                <a:lnTo>
                  <a:pt x="135" y="0"/>
                </a:lnTo>
                <a:lnTo>
                  <a:pt x="138" y="0"/>
                </a:lnTo>
                <a:lnTo>
                  <a:pt x="143" y="0"/>
                </a:lnTo>
                <a:lnTo>
                  <a:pt x="150" y="5"/>
                </a:lnTo>
                <a:lnTo>
                  <a:pt x="154" y="8"/>
                </a:lnTo>
                <a:lnTo>
                  <a:pt x="157" y="12"/>
                </a:lnTo>
                <a:lnTo>
                  <a:pt x="160" y="18"/>
                </a:lnTo>
                <a:lnTo>
                  <a:pt x="163" y="25"/>
                </a:lnTo>
                <a:lnTo>
                  <a:pt x="166" y="34"/>
                </a:lnTo>
                <a:lnTo>
                  <a:pt x="167" y="46"/>
                </a:lnTo>
                <a:lnTo>
                  <a:pt x="167" y="60"/>
                </a:lnTo>
                <a:lnTo>
                  <a:pt x="167" y="76"/>
                </a:lnTo>
                <a:lnTo>
                  <a:pt x="164" y="95"/>
                </a:lnTo>
                <a:lnTo>
                  <a:pt x="161" y="117"/>
                </a:lnTo>
                <a:lnTo>
                  <a:pt x="159" y="152"/>
                </a:lnTo>
                <a:lnTo>
                  <a:pt x="145" y="184"/>
                </a:lnTo>
                <a:lnTo>
                  <a:pt x="124" y="222"/>
                </a:lnTo>
                <a:lnTo>
                  <a:pt x="116" y="245"/>
                </a:lnTo>
                <a:lnTo>
                  <a:pt x="116" y="265"/>
                </a:lnTo>
                <a:lnTo>
                  <a:pt x="118" y="293"/>
                </a:lnTo>
                <a:lnTo>
                  <a:pt x="118" y="293"/>
                </a:lnTo>
                <a:lnTo>
                  <a:pt x="116" y="303"/>
                </a:lnTo>
                <a:lnTo>
                  <a:pt x="110" y="323"/>
                </a:lnTo>
                <a:lnTo>
                  <a:pt x="108" y="334"/>
                </a:lnTo>
                <a:lnTo>
                  <a:pt x="103" y="342"/>
                </a:lnTo>
                <a:lnTo>
                  <a:pt x="100" y="345"/>
                </a:lnTo>
                <a:lnTo>
                  <a:pt x="97" y="347"/>
                </a:lnTo>
                <a:lnTo>
                  <a:pt x="94" y="348"/>
                </a:lnTo>
                <a:lnTo>
                  <a:pt x="92" y="347"/>
                </a:lnTo>
                <a:lnTo>
                  <a:pt x="92" y="347"/>
                </a:lnTo>
                <a:close/>
              </a:path>
            </a:pathLst>
          </a:custGeom>
          <a:solidFill>
            <a:schemeClr val="accent6">
              <a:lumMod val="20000"/>
              <a:lumOff val="80000"/>
            </a:schemeClr>
          </a:solidFill>
          <a:ln w="38100">
            <a:solidFill>
              <a:schemeClr val="bg1"/>
            </a:solidFill>
            <a:prstDash val="solid"/>
            <a:round/>
          </a:ln>
          <a:effectLst>
            <a:outerShdw dist="53882" dir="2700000"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32" name="Freeform 33"/>
          <p:cNvSpPr/>
          <p:nvPr/>
        </p:nvSpPr>
        <p:spPr bwMode="auto">
          <a:xfrm>
            <a:off x="2046288" y="3471863"/>
            <a:ext cx="742950" cy="885825"/>
          </a:xfrm>
          <a:custGeom>
            <a:avLst/>
            <a:gdLst/>
            <a:ahLst/>
            <a:cxnLst>
              <a:cxn ang="0">
                <a:pos x="611" y="473"/>
              </a:cxn>
              <a:cxn ang="0">
                <a:pos x="621" y="400"/>
              </a:cxn>
              <a:cxn ang="0">
                <a:pos x="641" y="371"/>
              </a:cxn>
              <a:cxn ang="0">
                <a:pos x="644" y="336"/>
              </a:cxn>
              <a:cxn ang="0">
                <a:pos x="590" y="297"/>
              </a:cxn>
              <a:cxn ang="0">
                <a:pos x="589" y="256"/>
              </a:cxn>
              <a:cxn ang="0">
                <a:pos x="635" y="244"/>
              </a:cxn>
              <a:cxn ang="0">
                <a:pos x="699" y="259"/>
              </a:cxn>
              <a:cxn ang="0">
                <a:pos x="743" y="257"/>
              </a:cxn>
              <a:cxn ang="0">
                <a:pos x="760" y="235"/>
              </a:cxn>
              <a:cxn ang="0">
                <a:pos x="747" y="218"/>
              </a:cxn>
              <a:cxn ang="0">
                <a:pos x="685" y="206"/>
              </a:cxn>
              <a:cxn ang="0">
                <a:pos x="656" y="192"/>
              </a:cxn>
              <a:cxn ang="0">
                <a:pos x="654" y="148"/>
              </a:cxn>
              <a:cxn ang="0">
                <a:pos x="635" y="135"/>
              </a:cxn>
              <a:cxn ang="0">
                <a:pos x="603" y="153"/>
              </a:cxn>
              <a:cxn ang="0">
                <a:pos x="570" y="201"/>
              </a:cxn>
              <a:cxn ang="0">
                <a:pos x="535" y="266"/>
              </a:cxn>
              <a:cxn ang="0">
                <a:pos x="526" y="304"/>
              </a:cxn>
              <a:cxn ang="0">
                <a:pos x="496" y="330"/>
              </a:cxn>
              <a:cxn ang="0">
                <a:pos x="433" y="348"/>
              </a:cxn>
              <a:cxn ang="0">
                <a:pos x="360" y="249"/>
              </a:cxn>
              <a:cxn ang="0">
                <a:pos x="299" y="171"/>
              </a:cxn>
              <a:cxn ang="0">
                <a:pos x="289" y="121"/>
              </a:cxn>
              <a:cxn ang="0">
                <a:pos x="229" y="81"/>
              </a:cxn>
              <a:cxn ang="0">
                <a:pos x="186" y="11"/>
              </a:cxn>
              <a:cxn ang="0">
                <a:pos x="151" y="26"/>
              </a:cxn>
              <a:cxn ang="0">
                <a:pos x="133" y="67"/>
              </a:cxn>
              <a:cxn ang="0">
                <a:pos x="107" y="89"/>
              </a:cxn>
              <a:cxn ang="0">
                <a:pos x="97" y="128"/>
              </a:cxn>
              <a:cxn ang="0">
                <a:pos x="133" y="195"/>
              </a:cxn>
              <a:cxn ang="0">
                <a:pos x="135" y="237"/>
              </a:cxn>
              <a:cxn ang="0">
                <a:pos x="104" y="294"/>
              </a:cxn>
              <a:cxn ang="0">
                <a:pos x="71" y="352"/>
              </a:cxn>
              <a:cxn ang="0">
                <a:pos x="46" y="371"/>
              </a:cxn>
              <a:cxn ang="0">
                <a:pos x="4" y="419"/>
              </a:cxn>
              <a:cxn ang="0">
                <a:pos x="39" y="512"/>
              </a:cxn>
              <a:cxn ang="0">
                <a:pos x="100" y="621"/>
              </a:cxn>
              <a:cxn ang="0">
                <a:pos x="81" y="724"/>
              </a:cxn>
              <a:cxn ang="0">
                <a:pos x="170" y="826"/>
              </a:cxn>
              <a:cxn ang="0">
                <a:pos x="263" y="868"/>
              </a:cxn>
              <a:cxn ang="0">
                <a:pos x="288" y="896"/>
              </a:cxn>
              <a:cxn ang="0">
                <a:pos x="307" y="889"/>
              </a:cxn>
              <a:cxn ang="0">
                <a:pos x="314" y="809"/>
              </a:cxn>
              <a:cxn ang="0">
                <a:pos x="311" y="753"/>
              </a:cxn>
              <a:cxn ang="0">
                <a:pos x="353" y="753"/>
              </a:cxn>
              <a:cxn ang="0">
                <a:pos x="363" y="737"/>
              </a:cxn>
              <a:cxn ang="0">
                <a:pos x="391" y="743"/>
              </a:cxn>
              <a:cxn ang="0">
                <a:pos x="435" y="752"/>
              </a:cxn>
              <a:cxn ang="0">
                <a:pos x="459" y="736"/>
              </a:cxn>
              <a:cxn ang="0">
                <a:pos x="474" y="723"/>
              </a:cxn>
              <a:cxn ang="0">
                <a:pos x="512" y="748"/>
              </a:cxn>
              <a:cxn ang="0">
                <a:pos x="554" y="765"/>
              </a:cxn>
              <a:cxn ang="0">
                <a:pos x="615" y="753"/>
              </a:cxn>
              <a:cxn ang="0">
                <a:pos x="653" y="708"/>
              </a:cxn>
              <a:cxn ang="0">
                <a:pos x="685" y="698"/>
              </a:cxn>
              <a:cxn ang="0">
                <a:pos x="707" y="675"/>
              </a:cxn>
              <a:cxn ang="0">
                <a:pos x="744" y="668"/>
              </a:cxn>
              <a:cxn ang="0">
                <a:pos x="759" y="636"/>
              </a:cxn>
              <a:cxn ang="0">
                <a:pos x="714" y="598"/>
              </a:cxn>
              <a:cxn ang="0">
                <a:pos x="650" y="564"/>
              </a:cxn>
              <a:cxn ang="0">
                <a:pos x="634" y="541"/>
              </a:cxn>
            </a:cxnLst>
            <a:rect l="0" t="0" r="r" b="b"/>
            <a:pathLst>
              <a:path w="760" h="897">
                <a:moveTo>
                  <a:pt x="621" y="515"/>
                </a:moveTo>
                <a:lnTo>
                  <a:pt x="621" y="515"/>
                </a:lnTo>
                <a:lnTo>
                  <a:pt x="616" y="500"/>
                </a:lnTo>
                <a:lnTo>
                  <a:pt x="613" y="486"/>
                </a:lnTo>
                <a:lnTo>
                  <a:pt x="611" y="473"/>
                </a:lnTo>
                <a:lnTo>
                  <a:pt x="611" y="461"/>
                </a:lnTo>
                <a:lnTo>
                  <a:pt x="611" y="441"/>
                </a:lnTo>
                <a:lnTo>
                  <a:pt x="612" y="423"/>
                </a:lnTo>
                <a:lnTo>
                  <a:pt x="616" y="410"/>
                </a:lnTo>
                <a:lnTo>
                  <a:pt x="621" y="400"/>
                </a:lnTo>
                <a:lnTo>
                  <a:pt x="625" y="393"/>
                </a:lnTo>
                <a:lnTo>
                  <a:pt x="625" y="393"/>
                </a:lnTo>
                <a:lnTo>
                  <a:pt x="631" y="385"/>
                </a:lnTo>
                <a:lnTo>
                  <a:pt x="637" y="378"/>
                </a:lnTo>
                <a:lnTo>
                  <a:pt x="641" y="371"/>
                </a:lnTo>
                <a:lnTo>
                  <a:pt x="644" y="362"/>
                </a:lnTo>
                <a:lnTo>
                  <a:pt x="647" y="349"/>
                </a:lnTo>
                <a:lnTo>
                  <a:pt x="648" y="343"/>
                </a:lnTo>
                <a:lnTo>
                  <a:pt x="648" y="343"/>
                </a:lnTo>
                <a:lnTo>
                  <a:pt x="644" y="336"/>
                </a:lnTo>
                <a:lnTo>
                  <a:pt x="637" y="327"/>
                </a:lnTo>
                <a:lnTo>
                  <a:pt x="627" y="320"/>
                </a:lnTo>
                <a:lnTo>
                  <a:pt x="616" y="313"/>
                </a:lnTo>
                <a:lnTo>
                  <a:pt x="597" y="301"/>
                </a:lnTo>
                <a:lnTo>
                  <a:pt x="590" y="297"/>
                </a:lnTo>
                <a:lnTo>
                  <a:pt x="590" y="297"/>
                </a:lnTo>
                <a:lnTo>
                  <a:pt x="586" y="283"/>
                </a:lnTo>
                <a:lnTo>
                  <a:pt x="584" y="272"/>
                </a:lnTo>
                <a:lnTo>
                  <a:pt x="584" y="263"/>
                </a:lnTo>
                <a:lnTo>
                  <a:pt x="589" y="256"/>
                </a:lnTo>
                <a:lnTo>
                  <a:pt x="593" y="251"/>
                </a:lnTo>
                <a:lnTo>
                  <a:pt x="600" y="247"/>
                </a:lnTo>
                <a:lnTo>
                  <a:pt x="608" y="246"/>
                </a:lnTo>
                <a:lnTo>
                  <a:pt x="618" y="244"/>
                </a:lnTo>
                <a:lnTo>
                  <a:pt x="635" y="244"/>
                </a:lnTo>
                <a:lnTo>
                  <a:pt x="653" y="247"/>
                </a:lnTo>
                <a:lnTo>
                  <a:pt x="669" y="250"/>
                </a:lnTo>
                <a:lnTo>
                  <a:pt x="669" y="250"/>
                </a:lnTo>
                <a:lnTo>
                  <a:pt x="685" y="256"/>
                </a:lnTo>
                <a:lnTo>
                  <a:pt x="699" y="259"/>
                </a:lnTo>
                <a:lnTo>
                  <a:pt x="711" y="260"/>
                </a:lnTo>
                <a:lnTo>
                  <a:pt x="721" y="262"/>
                </a:lnTo>
                <a:lnTo>
                  <a:pt x="730" y="260"/>
                </a:lnTo>
                <a:lnTo>
                  <a:pt x="737" y="259"/>
                </a:lnTo>
                <a:lnTo>
                  <a:pt x="743" y="257"/>
                </a:lnTo>
                <a:lnTo>
                  <a:pt x="749" y="254"/>
                </a:lnTo>
                <a:lnTo>
                  <a:pt x="755" y="249"/>
                </a:lnTo>
                <a:lnTo>
                  <a:pt x="759" y="241"/>
                </a:lnTo>
                <a:lnTo>
                  <a:pt x="760" y="237"/>
                </a:lnTo>
                <a:lnTo>
                  <a:pt x="760" y="235"/>
                </a:lnTo>
                <a:lnTo>
                  <a:pt x="760" y="235"/>
                </a:lnTo>
                <a:lnTo>
                  <a:pt x="759" y="230"/>
                </a:lnTo>
                <a:lnTo>
                  <a:pt x="756" y="225"/>
                </a:lnTo>
                <a:lnTo>
                  <a:pt x="753" y="221"/>
                </a:lnTo>
                <a:lnTo>
                  <a:pt x="747" y="218"/>
                </a:lnTo>
                <a:lnTo>
                  <a:pt x="739" y="212"/>
                </a:lnTo>
                <a:lnTo>
                  <a:pt x="736" y="209"/>
                </a:lnTo>
                <a:lnTo>
                  <a:pt x="692" y="206"/>
                </a:lnTo>
                <a:lnTo>
                  <a:pt x="692" y="206"/>
                </a:lnTo>
                <a:lnTo>
                  <a:pt x="685" y="206"/>
                </a:lnTo>
                <a:lnTo>
                  <a:pt x="677" y="205"/>
                </a:lnTo>
                <a:lnTo>
                  <a:pt x="672" y="202"/>
                </a:lnTo>
                <a:lnTo>
                  <a:pt x="666" y="201"/>
                </a:lnTo>
                <a:lnTo>
                  <a:pt x="659" y="195"/>
                </a:lnTo>
                <a:lnTo>
                  <a:pt x="656" y="192"/>
                </a:lnTo>
                <a:lnTo>
                  <a:pt x="656" y="192"/>
                </a:lnTo>
                <a:lnTo>
                  <a:pt x="657" y="177"/>
                </a:lnTo>
                <a:lnTo>
                  <a:pt x="656" y="164"/>
                </a:lnTo>
                <a:lnTo>
                  <a:pt x="656" y="155"/>
                </a:lnTo>
                <a:lnTo>
                  <a:pt x="654" y="148"/>
                </a:lnTo>
                <a:lnTo>
                  <a:pt x="651" y="139"/>
                </a:lnTo>
                <a:lnTo>
                  <a:pt x="650" y="138"/>
                </a:lnTo>
                <a:lnTo>
                  <a:pt x="650" y="138"/>
                </a:lnTo>
                <a:lnTo>
                  <a:pt x="643" y="135"/>
                </a:lnTo>
                <a:lnTo>
                  <a:pt x="635" y="135"/>
                </a:lnTo>
                <a:lnTo>
                  <a:pt x="628" y="135"/>
                </a:lnTo>
                <a:lnTo>
                  <a:pt x="622" y="137"/>
                </a:lnTo>
                <a:lnTo>
                  <a:pt x="616" y="139"/>
                </a:lnTo>
                <a:lnTo>
                  <a:pt x="612" y="144"/>
                </a:lnTo>
                <a:lnTo>
                  <a:pt x="603" y="153"/>
                </a:lnTo>
                <a:lnTo>
                  <a:pt x="596" y="161"/>
                </a:lnTo>
                <a:lnTo>
                  <a:pt x="592" y="170"/>
                </a:lnTo>
                <a:lnTo>
                  <a:pt x="587" y="179"/>
                </a:lnTo>
                <a:lnTo>
                  <a:pt x="587" y="179"/>
                </a:lnTo>
                <a:lnTo>
                  <a:pt x="570" y="201"/>
                </a:lnTo>
                <a:lnTo>
                  <a:pt x="557" y="219"/>
                </a:lnTo>
                <a:lnTo>
                  <a:pt x="548" y="235"/>
                </a:lnTo>
                <a:lnTo>
                  <a:pt x="541" y="249"/>
                </a:lnTo>
                <a:lnTo>
                  <a:pt x="536" y="259"/>
                </a:lnTo>
                <a:lnTo>
                  <a:pt x="535" y="266"/>
                </a:lnTo>
                <a:lnTo>
                  <a:pt x="533" y="272"/>
                </a:lnTo>
                <a:lnTo>
                  <a:pt x="533" y="272"/>
                </a:lnTo>
                <a:lnTo>
                  <a:pt x="532" y="283"/>
                </a:lnTo>
                <a:lnTo>
                  <a:pt x="529" y="294"/>
                </a:lnTo>
                <a:lnTo>
                  <a:pt x="526" y="304"/>
                </a:lnTo>
                <a:lnTo>
                  <a:pt x="522" y="311"/>
                </a:lnTo>
                <a:lnTo>
                  <a:pt x="516" y="317"/>
                </a:lnTo>
                <a:lnTo>
                  <a:pt x="509" y="323"/>
                </a:lnTo>
                <a:lnTo>
                  <a:pt x="503" y="327"/>
                </a:lnTo>
                <a:lnTo>
                  <a:pt x="496" y="330"/>
                </a:lnTo>
                <a:lnTo>
                  <a:pt x="483" y="334"/>
                </a:lnTo>
                <a:lnTo>
                  <a:pt x="471" y="337"/>
                </a:lnTo>
                <a:lnTo>
                  <a:pt x="459" y="337"/>
                </a:lnTo>
                <a:lnTo>
                  <a:pt x="453" y="340"/>
                </a:lnTo>
                <a:lnTo>
                  <a:pt x="433" y="348"/>
                </a:lnTo>
                <a:lnTo>
                  <a:pt x="424" y="330"/>
                </a:lnTo>
                <a:lnTo>
                  <a:pt x="407" y="314"/>
                </a:lnTo>
                <a:lnTo>
                  <a:pt x="376" y="285"/>
                </a:lnTo>
                <a:lnTo>
                  <a:pt x="360" y="267"/>
                </a:lnTo>
                <a:lnTo>
                  <a:pt x="360" y="249"/>
                </a:lnTo>
                <a:lnTo>
                  <a:pt x="359" y="225"/>
                </a:lnTo>
                <a:lnTo>
                  <a:pt x="347" y="206"/>
                </a:lnTo>
                <a:lnTo>
                  <a:pt x="341" y="185"/>
                </a:lnTo>
                <a:lnTo>
                  <a:pt x="320" y="177"/>
                </a:lnTo>
                <a:lnTo>
                  <a:pt x="299" y="171"/>
                </a:lnTo>
                <a:lnTo>
                  <a:pt x="283" y="155"/>
                </a:lnTo>
                <a:lnTo>
                  <a:pt x="285" y="144"/>
                </a:lnTo>
                <a:lnTo>
                  <a:pt x="285" y="144"/>
                </a:lnTo>
                <a:lnTo>
                  <a:pt x="286" y="131"/>
                </a:lnTo>
                <a:lnTo>
                  <a:pt x="289" y="121"/>
                </a:lnTo>
                <a:lnTo>
                  <a:pt x="293" y="113"/>
                </a:lnTo>
                <a:lnTo>
                  <a:pt x="279" y="97"/>
                </a:lnTo>
                <a:lnTo>
                  <a:pt x="266" y="87"/>
                </a:lnTo>
                <a:lnTo>
                  <a:pt x="248" y="87"/>
                </a:lnTo>
                <a:lnTo>
                  <a:pt x="229" y="81"/>
                </a:lnTo>
                <a:lnTo>
                  <a:pt x="213" y="80"/>
                </a:lnTo>
                <a:lnTo>
                  <a:pt x="208" y="55"/>
                </a:lnTo>
                <a:lnTo>
                  <a:pt x="208" y="14"/>
                </a:lnTo>
                <a:lnTo>
                  <a:pt x="197" y="0"/>
                </a:lnTo>
                <a:lnTo>
                  <a:pt x="186" y="11"/>
                </a:lnTo>
                <a:lnTo>
                  <a:pt x="161" y="17"/>
                </a:lnTo>
                <a:lnTo>
                  <a:pt x="161" y="17"/>
                </a:lnTo>
                <a:lnTo>
                  <a:pt x="158" y="19"/>
                </a:lnTo>
                <a:lnTo>
                  <a:pt x="157" y="20"/>
                </a:lnTo>
                <a:lnTo>
                  <a:pt x="151" y="26"/>
                </a:lnTo>
                <a:lnTo>
                  <a:pt x="146" y="33"/>
                </a:lnTo>
                <a:lnTo>
                  <a:pt x="142" y="42"/>
                </a:lnTo>
                <a:lnTo>
                  <a:pt x="136" y="59"/>
                </a:lnTo>
                <a:lnTo>
                  <a:pt x="133" y="67"/>
                </a:lnTo>
                <a:lnTo>
                  <a:pt x="133" y="67"/>
                </a:lnTo>
                <a:lnTo>
                  <a:pt x="130" y="74"/>
                </a:lnTo>
                <a:lnTo>
                  <a:pt x="125" y="80"/>
                </a:lnTo>
                <a:lnTo>
                  <a:pt x="120" y="84"/>
                </a:lnTo>
                <a:lnTo>
                  <a:pt x="114" y="87"/>
                </a:lnTo>
                <a:lnTo>
                  <a:pt x="107" y="89"/>
                </a:lnTo>
                <a:lnTo>
                  <a:pt x="101" y="89"/>
                </a:lnTo>
                <a:lnTo>
                  <a:pt x="90" y="86"/>
                </a:lnTo>
                <a:lnTo>
                  <a:pt x="90" y="86"/>
                </a:lnTo>
                <a:lnTo>
                  <a:pt x="93" y="107"/>
                </a:lnTo>
                <a:lnTo>
                  <a:pt x="97" y="128"/>
                </a:lnTo>
                <a:lnTo>
                  <a:pt x="104" y="145"/>
                </a:lnTo>
                <a:lnTo>
                  <a:pt x="113" y="163"/>
                </a:lnTo>
                <a:lnTo>
                  <a:pt x="120" y="176"/>
                </a:lnTo>
                <a:lnTo>
                  <a:pt x="128" y="186"/>
                </a:lnTo>
                <a:lnTo>
                  <a:pt x="133" y="195"/>
                </a:lnTo>
                <a:lnTo>
                  <a:pt x="133" y="195"/>
                </a:lnTo>
                <a:lnTo>
                  <a:pt x="136" y="206"/>
                </a:lnTo>
                <a:lnTo>
                  <a:pt x="136" y="217"/>
                </a:lnTo>
                <a:lnTo>
                  <a:pt x="136" y="227"/>
                </a:lnTo>
                <a:lnTo>
                  <a:pt x="135" y="237"/>
                </a:lnTo>
                <a:lnTo>
                  <a:pt x="132" y="246"/>
                </a:lnTo>
                <a:lnTo>
                  <a:pt x="129" y="254"/>
                </a:lnTo>
                <a:lnTo>
                  <a:pt x="122" y="270"/>
                </a:lnTo>
                <a:lnTo>
                  <a:pt x="113" y="283"/>
                </a:lnTo>
                <a:lnTo>
                  <a:pt x="104" y="294"/>
                </a:lnTo>
                <a:lnTo>
                  <a:pt x="97" y="301"/>
                </a:lnTo>
                <a:lnTo>
                  <a:pt x="97" y="301"/>
                </a:lnTo>
                <a:lnTo>
                  <a:pt x="88" y="323"/>
                </a:lnTo>
                <a:lnTo>
                  <a:pt x="80" y="340"/>
                </a:lnTo>
                <a:lnTo>
                  <a:pt x="71" y="352"/>
                </a:lnTo>
                <a:lnTo>
                  <a:pt x="64" y="361"/>
                </a:lnTo>
                <a:lnTo>
                  <a:pt x="56" y="366"/>
                </a:lnTo>
                <a:lnTo>
                  <a:pt x="50" y="369"/>
                </a:lnTo>
                <a:lnTo>
                  <a:pt x="46" y="371"/>
                </a:lnTo>
                <a:lnTo>
                  <a:pt x="46" y="371"/>
                </a:lnTo>
                <a:lnTo>
                  <a:pt x="37" y="378"/>
                </a:lnTo>
                <a:lnTo>
                  <a:pt x="29" y="385"/>
                </a:lnTo>
                <a:lnTo>
                  <a:pt x="20" y="394"/>
                </a:lnTo>
                <a:lnTo>
                  <a:pt x="14" y="403"/>
                </a:lnTo>
                <a:lnTo>
                  <a:pt x="4" y="419"/>
                </a:lnTo>
                <a:lnTo>
                  <a:pt x="0" y="425"/>
                </a:lnTo>
                <a:lnTo>
                  <a:pt x="1" y="522"/>
                </a:lnTo>
                <a:lnTo>
                  <a:pt x="13" y="531"/>
                </a:lnTo>
                <a:lnTo>
                  <a:pt x="18" y="512"/>
                </a:lnTo>
                <a:lnTo>
                  <a:pt x="39" y="512"/>
                </a:lnTo>
                <a:lnTo>
                  <a:pt x="74" y="518"/>
                </a:lnTo>
                <a:lnTo>
                  <a:pt x="85" y="534"/>
                </a:lnTo>
                <a:lnTo>
                  <a:pt x="85" y="561"/>
                </a:lnTo>
                <a:lnTo>
                  <a:pt x="85" y="589"/>
                </a:lnTo>
                <a:lnTo>
                  <a:pt x="100" y="621"/>
                </a:lnTo>
                <a:lnTo>
                  <a:pt x="126" y="646"/>
                </a:lnTo>
                <a:lnTo>
                  <a:pt x="129" y="663"/>
                </a:lnTo>
                <a:lnTo>
                  <a:pt x="114" y="681"/>
                </a:lnTo>
                <a:lnTo>
                  <a:pt x="81" y="697"/>
                </a:lnTo>
                <a:lnTo>
                  <a:pt x="81" y="724"/>
                </a:lnTo>
                <a:lnTo>
                  <a:pt x="94" y="745"/>
                </a:lnTo>
                <a:lnTo>
                  <a:pt x="117" y="768"/>
                </a:lnTo>
                <a:lnTo>
                  <a:pt x="136" y="790"/>
                </a:lnTo>
                <a:lnTo>
                  <a:pt x="148" y="814"/>
                </a:lnTo>
                <a:lnTo>
                  <a:pt x="170" y="826"/>
                </a:lnTo>
                <a:lnTo>
                  <a:pt x="192" y="826"/>
                </a:lnTo>
                <a:lnTo>
                  <a:pt x="222" y="813"/>
                </a:lnTo>
                <a:lnTo>
                  <a:pt x="238" y="819"/>
                </a:lnTo>
                <a:lnTo>
                  <a:pt x="247" y="836"/>
                </a:lnTo>
                <a:lnTo>
                  <a:pt x="263" y="868"/>
                </a:lnTo>
                <a:lnTo>
                  <a:pt x="263" y="868"/>
                </a:lnTo>
                <a:lnTo>
                  <a:pt x="273" y="884"/>
                </a:lnTo>
                <a:lnTo>
                  <a:pt x="279" y="890"/>
                </a:lnTo>
                <a:lnTo>
                  <a:pt x="283" y="894"/>
                </a:lnTo>
                <a:lnTo>
                  <a:pt x="288" y="896"/>
                </a:lnTo>
                <a:lnTo>
                  <a:pt x="291" y="897"/>
                </a:lnTo>
                <a:lnTo>
                  <a:pt x="295" y="897"/>
                </a:lnTo>
                <a:lnTo>
                  <a:pt x="298" y="896"/>
                </a:lnTo>
                <a:lnTo>
                  <a:pt x="302" y="893"/>
                </a:lnTo>
                <a:lnTo>
                  <a:pt x="307" y="889"/>
                </a:lnTo>
                <a:lnTo>
                  <a:pt x="309" y="883"/>
                </a:lnTo>
                <a:lnTo>
                  <a:pt x="307" y="851"/>
                </a:lnTo>
                <a:lnTo>
                  <a:pt x="298" y="836"/>
                </a:lnTo>
                <a:lnTo>
                  <a:pt x="299" y="820"/>
                </a:lnTo>
                <a:lnTo>
                  <a:pt x="314" y="809"/>
                </a:lnTo>
                <a:lnTo>
                  <a:pt x="314" y="791"/>
                </a:lnTo>
                <a:lnTo>
                  <a:pt x="309" y="777"/>
                </a:lnTo>
                <a:lnTo>
                  <a:pt x="301" y="753"/>
                </a:lnTo>
                <a:lnTo>
                  <a:pt x="311" y="753"/>
                </a:lnTo>
                <a:lnTo>
                  <a:pt x="311" y="753"/>
                </a:lnTo>
                <a:lnTo>
                  <a:pt x="323" y="761"/>
                </a:lnTo>
                <a:lnTo>
                  <a:pt x="333" y="762"/>
                </a:lnTo>
                <a:lnTo>
                  <a:pt x="341" y="761"/>
                </a:lnTo>
                <a:lnTo>
                  <a:pt x="349" y="758"/>
                </a:lnTo>
                <a:lnTo>
                  <a:pt x="353" y="753"/>
                </a:lnTo>
                <a:lnTo>
                  <a:pt x="356" y="749"/>
                </a:lnTo>
                <a:lnTo>
                  <a:pt x="359" y="743"/>
                </a:lnTo>
                <a:lnTo>
                  <a:pt x="359" y="743"/>
                </a:lnTo>
                <a:lnTo>
                  <a:pt x="360" y="740"/>
                </a:lnTo>
                <a:lnTo>
                  <a:pt x="363" y="737"/>
                </a:lnTo>
                <a:lnTo>
                  <a:pt x="365" y="736"/>
                </a:lnTo>
                <a:lnTo>
                  <a:pt x="368" y="734"/>
                </a:lnTo>
                <a:lnTo>
                  <a:pt x="373" y="734"/>
                </a:lnTo>
                <a:lnTo>
                  <a:pt x="379" y="736"/>
                </a:lnTo>
                <a:lnTo>
                  <a:pt x="391" y="743"/>
                </a:lnTo>
                <a:lnTo>
                  <a:pt x="395" y="746"/>
                </a:lnTo>
                <a:lnTo>
                  <a:pt x="395" y="746"/>
                </a:lnTo>
                <a:lnTo>
                  <a:pt x="411" y="752"/>
                </a:lnTo>
                <a:lnTo>
                  <a:pt x="424" y="753"/>
                </a:lnTo>
                <a:lnTo>
                  <a:pt x="435" y="752"/>
                </a:lnTo>
                <a:lnTo>
                  <a:pt x="443" y="749"/>
                </a:lnTo>
                <a:lnTo>
                  <a:pt x="451" y="745"/>
                </a:lnTo>
                <a:lnTo>
                  <a:pt x="455" y="740"/>
                </a:lnTo>
                <a:lnTo>
                  <a:pt x="459" y="736"/>
                </a:lnTo>
                <a:lnTo>
                  <a:pt x="459" y="736"/>
                </a:lnTo>
                <a:lnTo>
                  <a:pt x="461" y="730"/>
                </a:lnTo>
                <a:lnTo>
                  <a:pt x="464" y="727"/>
                </a:lnTo>
                <a:lnTo>
                  <a:pt x="467" y="724"/>
                </a:lnTo>
                <a:lnTo>
                  <a:pt x="469" y="723"/>
                </a:lnTo>
                <a:lnTo>
                  <a:pt x="474" y="723"/>
                </a:lnTo>
                <a:lnTo>
                  <a:pt x="478" y="724"/>
                </a:lnTo>
                <a:lnTo>
                  <a:pt x="488" y="729"/>
                </a:lnTo>
                <a:lnTo>
                  <a:pt x="497" y="734"/>
                </a:lnTo>
                <a:lnTo>
                  <a:pt x="504" y="742"/>
                </a:lnTo>
                <a:lnTo>
                  <a:pt x="512" y="748"/>
                </a:lnTo>
                <a:lnTo>
                  <a:pt x="512" y="748"/>
                </a:lnTo>
                <a:lnTo>
                  <a:pt x="522" y="755"/>
                </a:lnTo>
                <a:lnTo>
                  <a:pt x="533" y="759"/>
                </a:lnTo>
                <a:lnTo>
                  <a:pt x="544" y="762"/>
                </a:lnTo>
                <a:lnTo>
                  <a:pt x="554" y="765"/>
                </a:lnTo>
                <a:lnTo>
                  <a:pt x="564" y="765"/>
                </a:lnTo>
                <a:lnTo>
                  <a:pt x="573" y="765"/>
                </a:lnTo>
                <a:lnTo>
                  <a:pt x="590" y="764"/>
                </a:lnTo>
                <a:lnTo>
                  <a:pt x="603" y="759"/>
                </a:lnTo>
                <a:lnTo>
                  <a:pt x="615" y="753"/>
                </a:lnTo>
                <a:lnTo>
                  <a:pt x="624" y="748"/>
                </a:lnTo>
                <a:lnTo>
                  <a:pt x="624" y="748"/>
                </a:lnTo>
                <a:lnTo>
                  <a:pt x="634" y="732"/>
                </a:lnTo>
                <a:lnTo>
                  <a:pt x="644" y="718"/>
                </a:lnTo>
                <a:lnTo>
                  <a:pt x="653" y="708"/>
                </a:lnTo>
                <a:lnTo>
                  <a:pt x="661" y="702"/>
                </a:lnTo>
                <a:lnTo>
                  <a:pt x="669" y="700"/>
                </a:lnTo>
                <a:lnTo>
                  <a:pt x="676" y="698"/>
                </a:lnTo>
                <a:lnTo>
                  <a:pt x="680" y="698"/>
                </a:lnTo>
                <a:lnTo>
                  <a:pt x="685" y="698"/>
                </a:lnTo>
                <a:lnTo>
                  <a:pt x="685" y="698"/>
                </a:lnTo>
                <a:lnTo>
                  <a:pt x="689" y="692"/>
                </a:lnTo>
                <a:lnTo>
                  <a:pt x="695" y="685"/>
                </a:lnTo>
                <a:lnTo>
                  <a:pt x="701" y="681"/>
                </a:lnTo>
                <a:lnTo>
                  <a:pt x="707" y="675"/>
                </a:lnTo>
                <a:lnTo>
                  <a:pt x="715" y="670"/>
                </a:lnTo>
                <a:lnTo>
                  <a:pt x="724" y="669"/>
                </a:lnTo>
                <a:lnTo>
                  <a:pt x="734" y="668"/>
                </a:lnTo>
                <a:lnTo>
                  <a:pt x="744" y="668"/>
                </a:lnTo>
                <a:lnTo>
                  <a:pt x="744" y="668"/>
                </a:lnTo>
                <a:lnTo>
                  <a:pt x="749" y="665"/>
                </a:lnTo>
                <a:lnTo>
                  <a:pt x="753" y="660"/>
                </a:lnTo>
                <a:lnTo>
                  <a:pt x="758" y="654"/>
                </a:lnTo>
                <a:lnTo>
                  <a:pt x="759" y="646"/>
                </a:lnTo>
                <a:lnTo>
                  <a:pt x="759" y="636"/>
                </a:lnTo>
                <a:lnTo>
                  <a:pt x="755" y="622"/>
                </a:lnTo>
                <a:lnTo>
                  <a:pt x="747" y="608"/>
                </a:lnTo>
                <a:lnTo>
                  <a:pt x="747" y="608"/>
                </a:lnTo>
                <a:lnTo>
                  <a:pt x="731" y="604"/>
                </a:lnTo>
                <a:lnTo>
                  <a:pt x="714" y="598"/>
                </a:lnTo>
                <a:lnTo>
                  <a:pt x="695" y="590"/>
                </a:lnTo>
                <a:lnTo>
                  <a:pt x="676" y="583"/>
                </a:lnTo>
                <a:lnTo>
                  <a:pt x="660" y="573"/>
                </a:lnTo>
                <a:lnTo>
                  <a:pt x="654" y="569"/>
                </a:lnTo>
                <a:lnTo>
                  <a:pt x="650" y="564"/>
                </a:lnTo>
                <a:lnTo>
                  <a:pt x="647" y="558"/>
                </a:lnTo>
                <a:lnTo>
                  <a:pt x="645" y="553"/>
                </a:lnTo>
                <a:lnTo>
                  <a:pt x="645" y="553"/>
                </a:lnTo>
                <a:lnTo>
                  <a:pt x="640" y="547"/>
                </a:lnTo>
                <a:lnTo>
                  <a:pt x="634" y="541"/>
                </a:lnTo>
                <a:lnTo>
                  <a:pt x="627" y="528"/>
                </a:lnTo>
                <a:lnTo>
                  <a:pt x="622" y="518"/>
                </a:lnTo>
                <a:lnTo>
                  <a:pt x="621" y="515"/>
                </a:lnTo>
                <a:lnTo>
                  <a:pt x="621" y="515"/>
                </a:lnTo>
                <a:close/>
              </a:path>
            </a:pathLst>
          </a:custGeom>
          <a:solidFill>
            <a:schemeClr val="accent6">
              <a:lumMod val="20000"/>
              <a:lumOff val="80000"/>
            </a:schemeClr>
          </a:solidFill>
          <a:ln w="38100">
            <a:solidFill>
              <a:schemeClr val="bg1"/>
            </a:solidFill>
            <a:prstDash val="solid"/>
            <a:round/>
          </a:ln>
          <a:effectLst>
            <a:outerShdw dist="63500" dir="8587806"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33" name="Freeform 34"/>
          <p:cNvSpPr>
            <a:spLocks noChangeArrowheads="1"/>
          </p:cNvSpPr>
          <p:nvPr/>
        </p:nvSpPr>
        <p:spPr bwMode="auto">
          <a:xfrm>
            <a:off x="2616200" y="3573463"/>
            <a:ext cx="528638" cy="444500"/>
          </a:xfrm>
          <a:custGeom>
            <a:avLst/>
            <a:gdLst/>
            <a:ahLst/>
            <a:cxnLst>
              <a:cxn ang="0">
                <a:pos x="499" y="223"/>
              </a:cxn>
              <a:cxn ang="0">
                <a:pos x="526" y="115"/>
              </a:cxn>
              <a:cxn ang="0">
                <a:pos x="473" y="66"/>
              </a:cxn>
              <a:cxn ang="0">
                <a:pos x="403" y="2"/>
              </a:cxn>
              <a:cxn ang="0">
                <a:pos x="379" y="2"/>
              </a:cxn>
              <a:cxn ang="0">
                <a:pos x="345" y="16"/>
              </a:cxn>
              <a:cxn ang="0">
                <a:pos x="261" y="36"/>
              </a:cxn>
              <a:cxn ang="0">
                <a:pos x="235" y="39"/>
              </a:cxn>
              <a:cxn ang="0">
                <a:pos x="223" y="47"/>
              </a:cxn>
              <a:cxn ang="0">
                <a:pos x="222" y="58"/>
              </a:cxn>
              <a:cxn ang="0">
                <a:pos x="246" y="103"/>
              </a:cxn>
              <a:cxn ang="0">
                <a:pos x="175" y="137"/>
              </a:cxn>
              <a:cxn ang="0">
                <a:pos x="171" y="147"/>
              </a:cxn>
              <a:cxn ang="0">
                <a:pos x="144" y="159"/>
              </a:cxn>
              <a:cxn ang="0">
                <a:pos x="85" y="147"/>
              </a:cxn>
              <a:cxn ang="0">
                <a:pos x="51" y="141"/>
              </a:cxn>
              <a:cxn ang="0">
                <a:pos x="16" y="144"/>
              </a:cxn>
              <a:cxn ang="0">
                <a:pos x="0" y="160"/>
              </a:cxn>
              <a:cxn ang="0">
                <a:pos x="6" y="194"/>
              </a:cxn>
              <a:cxn ang="0">
                <a:pos x="32" y="210"/>
              </a:cxn>
              <a:cxn ang="0">
                <a:pos x="60" y="233"/>
              </a:cxn>
              <a:cxn ang="0">
                <a:pos x="63" y="246"/>
              </a:cxn>
              <a:cxn ang="0">
                <a:pos x="53" y="275"/>
              </a:cxn>
              <a:cxn ang="0">
                <a:pos x="41" y="290"/>
              </a:cxn>
              <a:cxn ang="0">
                <a:pos x="28" y="320"/>
              </a:cxn>
              <a:cxn ang="0">
                <a:pos x="27" y="370"/>
              </a:cxn>
              <a:cxn ang="0">
                <a:pos x="37" y="412"/>
              </a:cxn>
              <a:cxn ang="0">
                <a:pos x="43" y="425"/>
              </a:cxn>
              <a:cxn ang="0">
                <a:pos x="61" y="450"/>
              </a:cxn>
              <a:cxn ang="0">
                <a:pos x="61" y="448"/>
              </a:cxn>
              <a:cxn ang="0">
                <a:pos x="83" y="437"/>
              </a:cxn>
              <a:cxn ang="0">
                <a:pos x="118" y="437"/>
              </a:cxn>
              <a:cxn ang="0">
                <a:pos x="147" y="448"/>
              </a:cxn>
              <a:cxn ang="0">
                <a:pos x="166" y="445"/>
              </a:cxn>
              <a:cxn ang="0">
                <a:pos x="192" y="431"/>
              </a:cxn>
              <a:cxn ang="0">
                <a:pos x="203" y="418"/>
              </a:cxn>
              <a:cxn ang="0">
                <a:pos x="222" y="412"/>
              </a:cxn>
              <a:cxn ang="0">
                <a:pos x="254" y="426"/>
              </a:cxn>
              <a:cxn ang="0">
                <a:pos x="265" y="428"/>
              </a:cxn>
              <a:cxn ang="0">
                <a:pos x="275" y="422"/>
              </a:cxn>
              <a:cxn ang="0">
                <a:pos x="281" y="416"/>
              </a:cxn>
              <a:cxn ang="0">
                <a:pos x="307" y="412"/>
              </a:cxn>
              <a:cxn ang="0">
                <a:pos x="374" y="429"/>
              </a:cxn>
              <a:cxn ang="0">
                <a:pos x="387" y="419"/>
              </a:cxn>
              <a:cxn ang="0">
                <a:pos x="403" y="396"/>
              </a:cxn>
              <a:cxn ang="0">
                <a:pos x="406" y="389"/>
              </a:cxn>
              <a:cxn ang="0">
                <a:pos x="424" y="380"/>
              </a:cxn>
              <a:cxn ang="0">
                <a:pos x="448" y="386"/>
              </a:cxn>
              <a:cxn ang="0">
                <a:pos x="475" y="384"/>
              </a:cxn>
              <a:cxn ang="0">
                <a:pos x="496" y="371"/>
              </a:cxn>
              <a:cxn ang="0">
                <a:pos x="510" y="352"/>
              </a:cxn>
              <a:cxn ang="0">
                <a:pos x="514" y="342"/>
              </a:cxn>
            </a:cxnLst>
            <a:rect l="0" t="0" r="r" b="b"/>
            <a:pathLst>
              <a:path w="540" h="450">
                <a:moveTo>
                  <a:pt x="505" y="263"/>
                </a:moveTo>
                <a:lnTo>
                  <a:pt x="485" y="243"/>
                </a:lnTo>
                <a:lnTo>
                  <a:pt x="499" y="223"/>
                </a:lnTo>
                <a:lnTo>
                  <a:pt x="523" y="179"/>
                </a:lnTo>
                <a:lnTo>
                  <a:pt x="540" y="144"/>
                </a:lnTo>
                <a:lnTo>
                  <a:pt x="526" y="115"/>
                </a:lnTo>
                <a:lnTo>
                  <a:pt x="514" y="95"/>
                </a:lnTo>
                <a:lnTo>
                  <a:pt x="491" y="95"/>
                </a:lnTo>
                <a:lnTo>
                  <a:pt x="473" y="66"/>
                </a:lnTo>
                <a:lnTo>
                  <a:pt x="441" y="54"/>
                </a:lnTo>
                <a:lnTo>
                  <a:pt x="430" y="28"/>
                </a:lnTo>
                <a:lnTo>
                  <a:pt x="403" y="2"/>
                </a:lnTo>
                <a:lnTo>
                  <a:pt x="390" y="0"/>
                </a:lnTo>
                <a:lnTo>
                  <a:pt x="379" y="2"/>
                </a:lnTo>
                <a:lnTo>
                  <a:pt x="368" y="4"/>
                </a:lnTo>
                <a:lnTo>
                  <a:pt x="358" y="7"/>
                </a:lnTo>
                <a:lnTo>
                  <a:pt x="345" y="16"/>
                </a:lnTo>
                <a:lnTo>
                  <a:pt x="339" y="19"/>
                </a:lnTo>
                <a:lnTo>
                  <a:pt x="310" y="39"/>
                </a:lnTo>
                <a:lnTo>
                  <a:pt x="261" y="36"/>
                </a:lnTo>
                <a:lnTo>
                  <a:pt x="240" y="38"/>
                </a:lnTo>
                <a:lnTo>
                  <a:pt x="235" y="39"/>
                </a:lnTo>
                <a:lnTo>
                  <a:pt x="229" y="42"/>
                </a:lnTo>
                <a:lnTo>
                  <a:pt x="224" y="45"/>
                </a:lnTo>
                <a:lnTo>
                  <a:pt x="223" y="47"/>
                </a:lnTo>
                <a:lnTo>
                  <a:pt x="222" y="50"/>
                </a:lnTo>
                <a:lnTo>
                  <a:pt x="222" y="52"/>
                </a:lnTo>
                <a:lnTo>
                  <a:pt x="222" y="58"/>
                </a:lnTo>
                <a:lnTo>
                  <a:pt x="224" y="64"/>
                </a:lnTo>
                <a:lnTo>
                  <a:pt x="229" y="68"/>
                </a:lnTo>
                <a:lnTo>
                  <a:pt x="246" y="103"/>
                </a:lnTo>
                <a:lnTo>
                  <a:pt x="238" y="130"/>
                </a:lnTo>
                <a:lnTo>
                  <a:pt x="208" y="138"/>
                </a:lnTo>
                <a:lnTo>
                  <a:pt x="175" y="137"/>
                </a:lnTo>
                <a:lnTo>
                  <a:pt x="174" y="141"/>
                </a:lnTo>
                <a:lnTo>
                  <a:pt x="171" y="147"/>
                </a:lnTo>
                <a:lnTo>
                  <a:pt x="165" y="151"/>
                </a:lnTo>
                <a:lnTo>
                  <a:pt x="156" y="156"/>
                </a:lnTo>
                <a:lnTo>
                  <a:pt x="144" y="159"/>
                </a:lnTo>
                <a:lnTo>
                  <a:pt x="128" y="159"/>
                </a:lnTo>
                <a:lnTo>
                  <a:pt x="109" y="154"/>
                </a:lnTo>
                <a:lnTo>
                  <a:pt x="85" y="147"/>
                </a:lnTo>
                <a:lnTo>
                  <a:pt x="69" y="144"/>
                </a:lnTo>
                <a:lnTo>
                  <a:pt x="51" y="141"/>
                </a:lnTo>
                <a:lnTo>
                  <a:pt x="34" y="141"/>
                </a:lnTo>
                <a:lnTo>
                  <a:pt x="24" y="143"/>
                </a:lnTo>
                <a:lnTo>
                  <a:pt x="16" y="144"/>
                </a:lnTo>
                <a:lnTo>
                  <a:pt x="9" y="148"/>
                </a:lnTo>
                <a:lnTo>
                  <a:pt x="5" y="153"/>
                </a:lnTo>
                <a:lnTo>
                  <a:pt x="0" y="160"/>
                </a:lnTo>
                <a:lnTo>
                  <a:pt x="0" y="169"/>
                </a:lnTo>
                <a:lnTo>
                  <a:pt x="2" y="180"/>
                </a:lnTo>
                <a:lnTo>
                  <a:pt x="6" y="194"/>
                </a:lnTo>
                <a:lnTo>
                  <a:pt x="13" y="198"/>
                </a:lnTo>
                <a:lnTo>
                  <a:pt x="32" y="210"/>
                </a:lnTo>
                <a:lnTo>
                  <a:pt x="43" y="217"/>
                </a:lnTo>
                <a:lnTo>
                  <a:pt x="53" y="224"/>
                </a:lnTo>
                <a:lnTo>
                  <a:pt x="60" y="233"/>
                </a:lnTo>
                <a:lnTo>
                  <a:pt x="64" y="240"/>
                </a:lnTo>
                <a:lnTo>
                  <a:pt x="63" y="246"/>
                </a:lnTo>
                <a:lnTo>
                  <a:pt x="60" y="259"/>
                </a:lnTo>
                <a:lnTo>
                  <a:pt x="57" y="268"/>
                </a:lnTo>
                <a:lnTo>
                  <a:pt x="53" y="275"/>
                </a:lnTo>
                <a:lnTo>
                  <a:pt x="47" y="282"/>
                </a:lnTo>
                <a:lnTo>
                  <a:pt x="41" y="290"/>
                </a:lnTo>
                <a:lnTo>
                  <a:pt x="37" y="297"/>
                </a:lnTo>
                <a:lnTo>
                  <a:pt x="32" y="307"/>
                </a:lnTo>
                <a:lnTo>
                  <a:pt x="28" y="320"/>
                </a:lnTo>
                <a:lnTo>
                  <a:pt x="27" y="338"/>
                </a:lnTo>
                <a:lnTo>
                  <a:pt x="27" y="358"/>
                </a:lnTo>
                <a:lnTo>
                  <a:pt x="27" y="370"/>
                </a:lnTo>
                <a:lnTo>
                  <a:pt x="29" y="383"/>
                </a:lnTo>
                <a:lnTo>
                  <a:pt x="32" y="397"/>
                </a:lnTo>
                <a:lnTo>
                  <a:pt x="37" y="412"/>
                </a:lnTo>
                <a:lnTo>
                  <a:pt x="38" y="415"/>
                </a:lnTo>
                <a:lnTo>
                  <a:pt x="43" y="425"/>
                </a:lnTo>
                <a:lnTo>
                  <a:pt x="50" y="438"/>
                </a:lnTo>
                <a:lnTo>
                  <a:pt x="56" y="444"/>
                </a:lnTo>
                <a:lnTo>
                  <a:pt x="61" y="450"/>
                </a:lnTo>
                <a:lnTo>
                  <a:pt x="61" y="448"/>
                </a:lnTo>
                <a:lnTo>
                  <a:pt x="67" y="444"/>
                </a:lnTo>
                <a:lnTo>
                  <a:pt x="75" y="439"/>
                </a:lnTo>
                <a:lnTo>
                  <a:pt x="83" y="437"/>
                </a:lnTo>
                <a:lnTo>
                  <a:pt x="95" y="434"/>
                </a:lnTo>
                <a:lnTo>
                  <a:pt x="111" y="435"/>
                </a:lnTo>
                <a:lnTo>
                  <a:pt x="118" y="437"/>
                </a:lnTo>
                <a:lnTo>
                  <a:pt x="127" y="439"/>
                </a:lnTo>
                <a:lnTo>
                  <a:pt x="137" y="442"/>
                </a:lnTo>
                <a:lnTo>
                  <a:pt x="147" y="448"/>
                </a:lnTo>
                <a:lnTo>
                  <a:pt x="153" y="448"/>
                </a:lnTo>
                <a:lnTo>
                  <a:pt x="166" y="445"/>
                </a:lnTo>
                <a:lnTo>
                  <a:pt x="175" y="442"/>
                </a:lnTo>
                <a:lnTo>
                  <a:pt x="184" y="438"/>
                </a:lnTo>
                <a:lnTo>
                  <a:pt x="192" y="431"/>
                </a:lnTo>
                <a:lnTo>
                  <a:pt x="200" y="421"/>
                </a:lnTo>
                <a:lnTo>
                  <a:pt x="203" y="418"/>
                </a:lnTo>
                <a:lnTo>
                  <a:pt x="207" y="415"/>
                </a:lnTo>
                <a:lnTo>
                  <a:pt x="214" y="413"/>
                </a:lnTo>
                <a:lnTo>
                  <a:pt x="222" y="412"/>
                </a:lnTo>
                <a:lnTo>
                  <a:pt x="230" y="413"/>
                </a:lnTo>
                <a:lnTo>
                  <a:pt x="242" y="419"/>
                </a:lnTo>
                <a:lnTo>
                  <a:pt x="254" y="426"/>
                </a:lnTo>
                <a:lnTo>
                  <a:pt x="258" y="428"/>
                </a:lnTo>
                <a:lnTo>
                  <a:pt x="265" y="428"/>
                </a:lnTo>
                <a:lnTo>
                  <a:pt x="270" y="426"/>
                </a:lnTo>
                <a:lnTo>
                  <a:pt x="272" y="425"/>
                </a:lnTo>
                <a:lnTo>
                  <a:pt x="275" y="422"/>
                </a:lnTo>
                <a:lnTo>
                  <a:pt x="277" y="418"/>
                </a:lnTo>
                <a:lnTo>
                  <a:pt x="281" y="416"/>
                </a:lnTo>
                <a:lnTo>
                  <a:pt x="291" y="413"/>
                </a:lnTo>
                <a:lnTo>
                  <a:pt x="299" y="412"/>
                </a:lnTo>
                <a:lnTo>
                  <a:pt x="307" y="412"/>
                </a:lnTo>
                <a:lnTo>
                  <a:pt x="316" y="413"/>
                </a:lnTo>
                <a:lnTo>
                  <a:pt x="326" y="415"/>
                </a:lnTo>
                <a:lnTo>
                  <a:pt x="374" y="429"/>
                </a:lnTo>
                <a:lnTo>
                  <a:pt x="379" y="426"/>
                </a:lnTo>
                <a:lnTo>
                  <a:pt x="387" y="419"/>
                </a:lnTo>
                <a:lnTo>
                  <a:pt x="398" y="409"/>
                </a:lnTo>
                <a:lnTo>
                  <a:pt x="400" y="403"/>
                </a:lnTo>
                <a:lnTo>
                  <a:pt x="403" y="396"/>
                </a:lnTo>
                <a:lnTo>
                  <a:pt x="405" y="391"/>
                </a:lnTo>
                <a:lnTo>
                  <a:pt x="406" y="389"/>
                </a:lnTo>
                <a:lnTo>
                  <a:pt x="411" y="384"/>
                </a:lnTo>
                <a:lnTo>
                  <a:pt x="416" y="381"/>
                </a:lnTo>
                <a:lnTo>
                  <a:pt x="424" y="380"/>
                </a:lnTo>
                <a:lnTo>
                  <a:pt x="434" y="381"/>
                </a:lnTo>
                <a:lnTo>
                  <a:pt x="448" y="386"/>
                </a:lnTo>
                <a:lnTo>
                  <a:pt x="456" y="387"/>
                </a:lnTo>
                <a:lnTo>
                  <a:pt x="464" y="386"/>
                </a:lnTo>
                <a:lnTo>
                  <a:pt x="475" y="384"/>
                </a:lnTo>
                <a:lnTo>
                  <a:pt x="486" y="380"/>
                </a:lnTo>
                <a:lnTo>
                  <a:pt x="491" y="375"/>
                </a:lnTo>
                <a:lnTo>
                  <a:pt x="496" y="371"/>
                </a:lnTo>
                <a:lnTo>
                  <a:pt x="501" y="367"/>
                </a:lnTo>
                <a:lnTo>
                  <a:pt x="505" y="359"/>
                </a:lnTo>
                <a:lnTo>
                  <a:pt x="510" y="352"/>
                </a:lnTo>
                <a:lnTo>
                  <a:pt x="512" y="343"/>
                </a:lnTo>
                <a:lnTo>
                  <a:pt x="514" y="342"/>
                </a:lnTo>
                <a:lnTo>
                  <a:pt x="508" y="304"/>
                </a:lnTo>
                <a:lnTo>
                  <a:pt x="505" y="263"/>
                </a:lnTo>
                <a:close/>
              </a:path>
            </a:pathLst>
          </a:custGeom>
          <a:solidFill>
            <a:schemeClr val="accent6">
              <a:lumMod val="20000"/>
              <a:lumOff val="8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34" name="矩形 33"/>
          <p:cNvSpPr/>
          <p:nvPr/>
        </p:nvSpPr>
        <p:spPr>
          <a:xfrm>
            <a:off x="5429250" y="500063"/>
            <a:ext cx="2236788" cy="708025"/>
          </a:xfrm>
          <a:prstGeom prst="rect">
            <a:avLst/>
          </a:prstGeom>
        </p:spPr>
        <p:txBody>
          <a:bodyPr wrap="none">
            <a:spAutoFit/>
          </a:bodyPr>
          <a:lstStyle/>
          <a:p>
            <a:pPr>
              <a:spcBef>
                <a:spcPts val="0"/>
              </a:spcBef>
              <a:spcAft>
                <a:spcPts val="0"/>
              </a:spcAft>
              <a:defRPr/>
            </a:pPr>
            <a:r>
              <a:rPr lang="zh-CN" altLang="en-US" sz="4000" dirty="0">
                <a:solidFill>
                  <a:schemeClr val="tx1">
                    <a:lumMod val="65000"/>
                    <a:lumOff val="35000"/>
                  </a:schemeClr>
                </a:solidFill>
                <a:latin typeface="Haettenschweiler" pitchFamily="34" charset="0"/>
                <a:ea typeface="微软雅黑" pitchFamily="34" charset="-122"/>
              </a:rPr>
              <a:t>公司简介</a:t>
            </a:r>
            <a:endParaRPr lang="zh-CN" altLang="en-US" sz="4000" dirty="0">
              <a:solidFill>
                <a:schemeClr val="tx1">
                  <a:lumMod val="65000"/>
                  <a:lumOff val="35000"/>
                </a:schemeClr>
              </a:solidFill>
              <a:latin typeface="Haettenschweiler" pitchFamily="34" charset="0"/>
              <a:ea typeface="微软雅黑" pitchFamily="34" charset="-122"/>
            </a:endParaRPr>
          </a:p>
        </p:txBody>
      </p:sp>
      <p:sp>
        <p:nvSpPr>
          <p:cNvPr id="35" name="Subtitle 9"/>
          <p:cNvSpPr txBox="1"/>
          <p:nvPr/>
        </p:nvSpPr>
        <p:spPr>
          <a:xfrm>
            <a:off x="7500938" y="857250"/>
            <a:ext cx="1184275" cy="244475"/>
          </a:xfrm>
          <a:prstGeom prst="rect">
            <a:avLst/>
          </a:prstGeom>
          <a:ln>
            <a:solidFill>
              <a:schemeClr val="tx1">
                <a:lumMod val="75000"/>
                <a:lumOff val="25000"/>
              </a:schemeClr>
            </a:solidFill>
          </a:ln>
        </p:spPr>
        <p:txBody>
          <a:bodyPr lIns="81536" tIns="40768" rIns="81536" bIns="40768">
            <a:spAutoFit/>
          </a:bodyPr>
          <a:lstStyle>
            <a:defPPr>
              <a:defRPr lang="zh-CN"/>
            </a:defPPr>
            <a:lvl1pPr indent="0" algn="r" defTabSz="1087120">
              <a:spcBef>
                <a:spcPct val="20000"/>
              </a:spcBef>
              <a:buFont typeface="Arial"/>
              <a:buNone/>
              <a:defRPr sz="2000">
                <a:solidFill>
                  <a:schemeClr val="accent2"/>
                </a:solidFill>
                <a:latin typeface="微软雅黑"/>
                <a:ea typeface="微软雅黑"/>
                <a:cs typeface="Open Sans Light"/>
              </a:defRPr>
            </a:lvl1pPr>
            <a:lvl2pPr marL="1087755" indent="0" algn="ctr" defTabSz="1087120">
              <a:lnSpc>
                <a:spcPct val="130000"/>
              </a:lnSpc>
              <a:spcBef>
                <a:spcPct val="20000"/>
              </a:spcBef>
              <a:buFont typeface="Arial"/>
              <a:buNone/>
              <a:defRPr sz="3100">
                <a:solidFill>
                  <a:schemeClr val="tx1">
                    <a:tint val="75000"/>
                  </a:schemeClr>
                </a:solidFill>
                <a:latin typeface="Open Sans"/>
                <a:cs typeface="Open Sans"/>
              </a:defRPr>
            </a:lvl2pPr>
            <a:lvl3pPr marL="2174875" indent="0" algn="ctr" defTabSz="1087120">
              <a:lnSpc>
                <a:spcPct val="130000"/>
              </a:lnSpc>
              <a:spcBef>
                <a:spcPct val="20000"/>
              </a:spcBef>
              <a:buFont typeface="Arial"/>
              <a:buNone/>
              <a:defRPr sz="3100">
                <a:solidFill>
                  <a:schemeClr val="tx1">
                    <a:tint val="75000"/>
                  </a:schemeClr>
                </a:solidFill>
                <a:latin typeface="Open Sans"/>
                <a:cs typeface="Open Sans"/>
              </a:defRPr>
            </a:lvl3pPr>
            <a:lvl4pPr marL="3262630" indent="0" algn="ctr" defTabSz="1087120">
              <a:lnSpc>
                <a:spcPct val="130000"/>
              </a:lnSpc>
              <a:spcBef>
                <a:spcPct val="20000"/>
              </a:spcBef>
              <a:buFont typeface="Arial"/>
              <a:buNone/>
              <a:defRPr sz="3100">
                <a:solidFill>
                  <a:schemeClr val="tx1">
                    <a:tint val="75000"/>
                  </a:schemeClr>
                </a:solidFill>
                <a:latin typeface="Open Sans"/>
                <a:cs typeface="Open Sans"/>
              </a:defRPr>
            </a:lvl4pPr>
            <a:lvl5pPr marL="4349750" indent="0" algn="ctr" defTabSz="1087120">
              <a:lnSpc>
                <a:spcPct val="130000"/>
              </a:lnSpc>
              <a:spcBef>
                <a:spcPct val="20000"/>
              </a:spcBef>
              <a:buFont typeface="Arial"/>
              <a:buNone/>
              <a:defRPr sz="3100">
                <a:solidFill>
                  <a:schemeClr val="tx1">
                    <a:tint val="75000"/>
                  </a:schemeClr>
                </a:solidFill>
                <a:latin typeface="Open Sans"/>
                <a:cs typeface="Open Sans"/>
              </a:defRPr>
            </a:lvl5pPr>
            <a:lvl6pPr marL="5437505" indent="0" algn="ctr" defTabSz="1087120">
              <a:spcBef>
                <a:spcPct val="20000"/>
              </a:spcBef>
              <a:buFont typeface="Arial"/>
              <a:buNone/>
              <a:defRPr sz="4800">
                <a:solidFill>
                  <a:schemeClr val="tx1">
                    <a:tint val="75000"/>
                  </a:schemeClr>
                </a:solidFill>
              </a:defRPr>
            </a:lvl6pPr>
            <a:lvl7pPr marL="6524625" indent="0" algn="ctr" defTabSz="1087120">
              <a:spcBef>
                <a:spcPct val="20000"/>
              </a:spcBef>
              <a:buFont typeface="Arial"/>
              <a:buNone/>
              <a:defRPr sz="4800">
                <a:solidFill>
                  <a:schemeClr val="tx1">
                    <a:tint val="75000"/>
                  </a:schemeClr>
                </a:solidFill>
              </a:defRPr>
            </a:lvl7pPr>
            <a:lvl8pPr marL="7612380" indent="0" algn="ctr" defTabSz="1087120">
              <a:spcBef>
                <a:spcPct val="20000"/>
              </a:spcBef>
              <a:buFont typeface="Arial"/>
              <a:buNone/>
              <a:defRPr sz="4800">
                <a:solidFill>
                  <a:schemeClr val="tx1">
                    <a:tint val="75000"/>
                  </a:schemeClr>
                </a:solidFill>
              </a:defRPr>
            </a:lvl8pPr>
            <a:lvl9pPr marL="8699500" indent="0" algn="ctr" defTabSz="1087120">
              <a:spcBef>
                <a:spcPct val="20000"/>
              </a:spcBef>
              <a:buFont typeface="Arial"/>
              <a:buNone/>
              <a:defRPr sz="4800">
                <a:solidFill>
                  <a:schemeClr val="tx1">
                    <a:tint val="75000"/>
                  </a:schemeClr>
                </a:solidFill>
              </a:defRPr>
            </a:lvl9pPr>
          </a:lstStyle>
          <a:p>
            <a:pPr>
              <a:spcAft>
                <a:spcPts val="0"/>
              </a:spcAft>
              <a:defRPr/>
            </a:pPr>
            <a:r>
              <a:rPr lang="en-US" altLang="zh-CN" sz="1000" dirty="0" smtClean="0">
                <a:solidFill>
                  <a:schemeClr val="tx1">
                    <a:lumMod val="75000"/>
                    <a:lumOff val="25000"/>
                  </a:schemeClr>
                </a:solidFill>
                <a:latin typeface="微软雅黑" pitchFamily="34" charset="-122"/>
                <a:ea typeface="微软雅黑" pitchFamily="34" charset="-122"/>
              </a:rPr>
              <a:t>C</a:t>
            </a:r>
            <a:r>
              <a:rPr lang="zh-CN" altLang="en-US" sz="1000" dirty="0" smtClean="0">
                <a:solidFill>
                  <a:schemeClr val="tx1">
                    <a:lumMod val="75000"/>
                    <a:lumOff val="25000"/>
                  </a:schemeClr>
                </a:solidFill>
                <a:latin typeface="微软雅黑" pitchFamily="34" charset="-122"/>
                <a:ea typeface="微软雅黑" pitchFamily="34" charset="-122"/>
              </a:rPr>
              <a:t>ompany </a:t>
            </a:r>
            <a:r>
              <a:rPr lang="en-US" altLang="zh-CN" sz="1000" dirty="0" smtClean="0">
                <a:solidFill>
                  <a:schemeClr val="tx1">
                    <a:lumMod val="75000"/>
                    <a:lumOff val="25000"/>
                  </a:schemeClr>
                </a:solidFill>
                <a:latin typeface="微软雅黑" pitchFamily="34" charset="-122"/>
                <a:ea typeface="微软雅黑" pitchFamily="34" charset="-122"/>
              </a:rPr>
              <a:t>P</a:t>
            </a:r>
            <a:r>
              <a:rPr lang="zh-CN" altLang="en-US" sz="1000" dirty="0" smtClean="0">
                <a:solidFill>
                  <a:schemeClr val="tx1">
                    <a:lumMod val="75000"/>
                    <a:lumOff val="25000"/>
                  </a:schemeClr>
                </a:solidFill>
                <a:latin typeface="微软雅黑" pitchFamily="34" charset="-122"/>
                <a:ea typeface="微软雅黑" pitchFamily="34" charset="-122"/>
              </a:rPr>
              <a:t>rofile</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36" name="Freeform 10"/>
          <p:cNvSpPr/>
          <p:nvPr/>
        </p:nvSpPr>
        <p:spPr bwMode="auto">
          <a:xfrm>
            <a:off x="3643313" y="2643188"/>
            <a:ext cx="628650" cy="373062"/>
          </a:xfrm>
          <a:custGeom>
            <a:avLst/>
            <a:gdLst/>
            <a:ahLst/>
            <a:cxnLst>
              <a:cxn ang="0">
                <a:pos x="160" y="38"/>
              </a:cxn>
              <a:cxn ang="0">
                <a:pos x="147" y="36"/>
              </a:cxn>
              <a:cxn ang="0">
                <a:pos x="116" y="54"/>
              </a:cxn>
              <a:cxn ang="0">
                <a:pos x="90" y="87"/>
              </a:cxn>
              <a:cxn ang="0">
                <a:pos x="68" y="105"/>
              </a:cxn>
              <a:cxn ang="0">
                <a:pos x="48" y="134"/>
              </a:cxn>
              <a:cxn ang="0">
                <a:pos x="40" y="169"/>
              </a:cxn>
              <a:cxn ang="0">
                <a:pos x="50" y="212"/>
              </a:cxn>
              <a:cxn ang="0">
                <a:pos x="62" y="220"/>
              </a:cxn>
              <a:cxn ang="0">
                <a:pos x="71" y="236"/>
              </a:cxn>
              <a:cxn ang="0">
                <a:pos x="68" y="249"/>
              </a:cxn>
              <a:cxn ang="0">
                <a:pos x="61" y="256"/>
              </a:cxn>
              <a:cxn ang="0">
                <a:pos x="17" y="272"/>
              </a:cxn>
              <a:cxn ang="0">
                <a:pos x="2" y="287"/>
              </a:cxn>
              <a:cxn ang="0">
                <a:pos x="2" y="305"/>
              </a:cxn>
              <a:cxn ang="0">
                <a:pos x="59" y="340"/>
              </a:cxn>
              <a:cxn ang="0">
                <a:pos x="101" y="375"/>
              </a:cxn>
              <a:cxn ang="0">
                <a:pos x="189" y="359"/>
              </a:cxn>
              <a:cxn ang="0">
                <a:pos x="257" y="365"/>
              </a:cxn>
              <a:cxn ang="0">
                <a:pos x="324" y="349"/>
              </a:cxn>
              <a:cxn ang="0">
                <a:pos x="334" y="317"/>
              </a:cxn>
              <a:cxn ang="0">
                <a:pos x="341" y="298"/>
              </a:cxn>
              <a:cxn ang="0">
                <a:pos x="353" y="289"/>
              </a:cxn>
              <a:cxn ang="0">
                <a:pos x="362" y="285"/>
              </a:cxn>
              <a:cxn ang="0">
                <a:pos x="443" y="208"/>
              </a:cxn>
              <a:cxn ang="0">
                <a:pos x="461" y="188"/>
              </a:cxn>
              <a:cxn ang="0">
                <a:pos x="504" y="160"/>
              </a:cxn>
              <a:cxn ang="0">
                <a:pos x="595" y="121"/>
              </a:cxn>
              <a:cxn ang="0">
                <a:pos x="613" y="119"/>
              </a:cxn>
              <a:cxn ang="0">
                <a:pos x="632" y="111"/>
              </a:cxn>
              <a:cxn ang="0">
                <a:pos x="643" y="92"/>
              </a:cxn>
              <a:cxn ang="0">
                <a:pos x="643" y="79"/>
              </a:cxn>
              <a:cxn ang="0">
                <a:pos x="603" y="54"/>
              </a:cxn>
              <a:cxn ang="0">
                <a:pos x="560" y="41"/>
              </a:cxn>
              <a:cxn ang="0">
                <a:pos x="485" y="35"/>
              </a:cxn>
              <a:cxn ang="0">
                <a:pos x="453" y="47"/>
              </a:cxn>
              <a:cxn ang="0">
                <a:pos x="420" y="70"/>
              </a:cxn>
              <a:cxn ang="0">
                <a:pos x="398" y="79"/>
              </a:cxn>
              <a:cxn ang="0">
                <a:pos x="378" y="79"/>
              </a:cxn>
              <a:cxn ang="0">
                <a:pos x="344" y="55"/>
              </a:cxn>
              <a:cxn ang="0">
                <a:pos x="327" y="33"/>
              </a:cxn>
              <a:cxn ang="0">
                <a:pos x="307" y="12"/>
              </a:cxn>
              <a:cxn ang="0">
                <a:pos x="298" y="12"/>
              </a:cxn>
              <a:cxn ang="0">
                <a:pos x="280" y="15"/>
              </a:cxn>
              <a:cxn ang="0">
                <a:pos x="254" y="6"/>
              </a:cxn>
              <a:cxn ang="0">
                <a:pos x="218" y="26"/>
              </a:cxn>
            </a:cxnLst>
            <a:rect l="0" t="0" r="r" b="b"/>
            <a:pathLst>
              <a:path w="644" h="378">
                <a:moveTo>
                  <a:pt x="218" y="26"/>
                </a:moveTo>
                <a:lnTo>
                  <a:pt x="193" y="39"/>
                </a:lnTo>
                <a:lnTo>
                  <a:pt x="160" y="38"/>
                </a:lnTo>
                <a:lnTo>
                  <a:pt x="160" y="38"/>
                </a:lnTo>
                <a:lnTo>
                  <a:pt x="154" y="36"/>
                </a:lnTo>
                <a:lnTo>
                  <a:pt x="147" y="36"/>
                </a:lnTo>
                <a:lnTo>
                  <a:pt x="138" y="39"/>
                </a:lnTo>
                <a:lnTo>
                  <a:pt x="128" y="45"/>
                </a:lnTo>
                <a:lnTo>
                  <a:pt x="116" y="54"/>
                </a:lnTo>
                <a:lnTo>
                  <a:pt x="103" y="68"/>
                </a:lnTo>
                <a:lnTo>
                  <a:pt x="90" y="87"/>
                </a:lnTo>
                <a:lnTo>
                  <a:pt x="90" y="87"/>
                </a:lnTo>
                <a:lnTo>
                  <a:pt x="87" y="90"/>
                </a:lnTo>
                <a:lnTo>
                  <a:pt x="78" y="95"/>
                </a:lnTo>
                <a:lnTo>
                  <a:pt x="68" y="105"/>
                </a:lnTo>
                <a:lnTo>
                  <a:pt x="56" y="118"/>
                </a:lnTo>
                <a:lnTo>
                  <a:pt x="52" y="125"/>
                </a:lnTo>
                <a:lnTo>
                  <a:pt x="48" y="134"/>
                </a:lnTo>
                <a:lnTo>
                  <a:pt x="43" y="144"/>
                </a:lnTo>
                <a:lnTo>
                  <a:pt x="42" y="156"/>
                </a:lnTo>
                <a:lnTo>
                  <a:pt x="40" y="169"/>
                </a:lnTo>
                <a:lnTo>
                  <a:pt x="42" y="182"/>
                </a:lnTo>
                <a:lnTo>
                  <a:pt x="45" y="196"/>
                </a:lnTo>
                <a:lnTo>
                  <a:pt x="50" y="212"/>
                </a:lnTo>
                <a:lnTo>
                  <a:pt x="50" y="212"/>
                </a:lnTo>
                <a:lnTo>
                  <a:pt x="56" y="215"/>
                </a:lnTo>
                <a:lnTo>
                  <a:pt x="62" y="220"/>
                </a:lnTo>
                <a:lnTo>
                  <a:pt x="66" y="225"/>
                </a:lnTo>
                <a:lnTo>
                  <a:pt x="71" y="233"/>
                </a:lnTo>
                <a:lnTo>
                  <a:pt x="71" y="236"/>
                </a:lnTo>
                <a:lnTo>
                  <a:pt x="71" y="240"/>
                </a:lnTo>
                <a:lnTo>
                  <a:pt x="71" y="244"/>
                </a:lnTo>
                <a:lnTo>
                  <a:pt x="68" y="249"/>
                </a:lnTo>
                <a:lnTo>
                  <a:pt x="65" y="252"/>
                </a:lnTo>
                <a:lnTo>
                  <a:pt x="61" y="256"/>
                </a:lnTo>
                <a:lnTo>
                  <a:pt x="61" y="256"/>
                </a:lnTo>
                <a:lnTo>
                  <a:pt x="46" y="260"/>
                </a:lnTo>
                <a:lnTo>
                  <a:pt x="32" y="265"/>
                </a:lnTo>
                <a:lnTo>
                  <a:pt x="17" y="272"/>
                </a:lnTo>
                <a:lnTo>
                  <a:pt x="11" y="276"/>
                </a:lnTo>
                <a:lnTo>
                  <a:pt x="5" y="281"/>
                </a:lnTo>
                <a:lnTo>
                  <a:pt x="2" y="287"/>
                </a:lnTo>
                <a:lnTo>
                  <a:pt x="0" y="292"/>
                </a:lnTo>
                <a:lnTo>
                  <a:pt x="1" y="298"/>
                </a:lnTo>
                <a:lnTo>
                  <a:pt x="2" y="305"/>
                </a:lnTo>
                <a:lnTo>
                  <a:pt x="8" y="313"/>
                </a:lnTo>
                <a:lnTo>
                  <a:pt x="18" y="320"/>
                </a:lnTo>
                <a:lnTo>
                  <a:pt x="59" y="340"/>
                </a:lnTo>
                <a:lnTo>
                  <a:pt x="66" y="367"/>
                </a:lnTo>
                <a:lnTo>
                  <a:pt x="80" y="378"/>
                </a:lnTo>
                <a:lnTo>
                  <a:pt x="101" y="375"/>
                </a:lnTo>
                <a:lnTo>
                  <a:pt x="123" y="355"/>
                </a:lnTo>
                <a:lnTo>
                  <a:pt x="154" y="349"/>
                </a:lnTo>
                <a:lnTo>
                  <a:pt x="189" y="359"/>
                </a:lnTo>
                <a:lnTo>
                  <a:pt x="216" y="372"/>
                </a:lnTo>
                <a:lnTo>
                  <a:pt x="241" y="369"/>
                </a:lnTo>
                <a:lnTo>
                  <a:pt x="257" y="365"/>
                </a:lnTo>
                <a:lnTo>
                  <a:pt x="288" y="372"/>
                </a:lnTo>
                <a:lnTo>
                  <a:pt x="298" y="367"/>
                </a:lnTo>
                <a:lnTo>
                  <a:pt x="324" y="349"/>
                </a:lnTo>
                <a:lnTo>
                  <a:pt x="336" y="326"/>
                </a:lnTo>
                <a:lnTo>
                  <a:pt x="336" y="326"/>
                </a:lnTo>
                <a:lnTo>
                  <a:pt x="334" y="317"/>
                </a:lnTo>
                <a:lnTo>
                  <a:pt x="334" y="310"/>
                </a:lnTo>
                <a:lnTo>
                  <a:pt x="337" y="303"/>
                </a:lnTo>
                <a:lnTo>
                  <a:pt x="341" y="298"/>
                </a:lnTo>
                <a:lnTo>
                  <a:pt x="346" y="294"/>
                </a:lnTo>
                <a:lnTo>
                  <a:pt x="350" y="291"/>
                </a:lnTo>
                <a:lnTo>
                  <a:pt x="353" y="289"/>
                </a:lnTo>
                <a:lnTo>
                  <a:pt x="353" y="289"/>
                </a:lnTo>
                <a:lnTo>
                  <a:pt x="357" y="288"/>
                </a:lnTo>
                <a:lnTo>
                  <a:pt x="362" y="285"/>
                </a:lnTo>
                <a:lnTo>
                  <a:pt x="376" y="275"/>
                </a:lnTo>
                <a:lnTo>
                  <a:pt x="411" y="241"/>
                </a:lnTo>
                <a:lnTo>
                  <a:pt x="443" y="208"/>
                </a:lnTo>
                <a:lnTo>
                  <a:pt x="458" y="192"/>
                </a:lnTo>
                <a:lnTo>
                  <a:pt x="458" y="192"/>
                </a:lnTo>
                <a:lnTo>
                  <a:pt x="461" y="188"/>
                </a:lnTo>
                <a:lnTo>
                  <a:pt x="465" y="183"/>
                </a:lnTo>
                <a:lnTo>
                  <a:pt x="483" y="172"/>
                </a:lnTo>
                <a:lnTo>
                  <a:pt x="504" y="160"/>
                </a:lnTo>
                <a:lnTo>
                  <a:pt x="529" y="148"/>
                </a:lnTo>
                <a:lnTo>
                  <a:pt x="574" y="129"/>
                </a:lnTo>
                <a:lnTo>
                  <a:pt x="595" y="121"/>
                </a:lnTo>
                <a:lnTo>
                  <a:pt x="595" y="121"/>
                </a:lnTo>
                <a:lnTo>
                  <a:pt x="605" y="121"/>
                </a:lnTo>
                <a:lnTo>
                  <a:pt x="613" y="119"/>
                </a:lnTo>
                <a:lnTo>
                  <a:pt x="621" y="116"/>
                </a:lnTo>
                <a:lnTo>
                  <a:pt x="627" y="115"/>
                </a:lnTo>
                <a:lnTo>
                  <a:pt x="632" y="111"/>
                </a:lnTo>
                <a:lnTo>
                  <a:pt x="635" y="108"/>
                </a:lnTo>
                <a:lnTo>
                  <a:pt x="641" y="99"/>
                </a:lnTo>
                <a:lnTo>
                  <a:pt x="643" y="92"/>
                </a:lnTo>
                <a:lnTo>
                  <a:pt x="644" y="84"/>
                </a:lnTo>
                <a:lnTo>
                  <a:pt x="643" y="79"/>
                </a:lnTo>
                <a:lnTo>
                  <a:pt x="643" y="79"/>
                </a:lnTo>
                <a:lnTo>
                  <a:pt x="631" y="68"/>
                </a:lnTo>
                <a:lnTo>
                  <a:pt x="618" y="60"/>
                </a:lnTo>
                <a:lnTo>
                  <a:pt x="603" y="54"/>
                </a:lnTo>
                <a:lnTo>
                  <a:pt x="590" y="48"/>
                </a:lnTo>
                <a:lnTo>
                  <a:pt x="576" y="44"/>
                </a:lnTo>
                <a:lnTo>
                  <a:pt x="560" y="41"/>
                </a:lnTo>
                <a:lnTo>
                  <a:pt x="532" y="36"/>
                </a:lnTo>
                <a:lnTo>
                  <a:pt x="506" y="35"/>
                </a:lnTo>
                <a:lnTo>
                  <a:pt x="485" y="35"/>
                </a:lnTo>
                <a:lnTo>
                  <a:pt x="467" y="35"/>
                </a:lnTo>
                <a:lnTo>
                  <a:pt x="467" y="35"/>
                </a:lnTo>
                <a:lnTo>
                  <a:pt x="453" y="47"/>
                </a:lnTo>
                <a:lnTo>
                  <a:pt x="442" y="57"/>
                </a:lnTo>
                <a:lnTo>
                  <a:pt x="430" y="64"/>
                </a:lnTo>
                <a:lnTo>
                  <a:pt x="420" y="70"/>
                </a:lnTo>
                <a:lnTo>
                  <a:pt x="404" y="76"/>
                </a:lnTo>
                <a:lnTo>
                  <a:pt x="398" y="79"/>
                </a:lnTo>
                <a:lnTo>
                  <a:pt x="398" y="79"/>
                </a:lnTo>
                <a:lnTo>
                  <a:pt x="394" y="80"/>
                </a:lnTo>
                <a:lnTo>
                  <a:pt x="388" y="80"/>
                </a:lnTo>
                <a:lnTo>
                  <a:pt x="378" y="79"/>
                </a:lnTo>
                <a:lnTo>
                  <a:pt x="368" y="74"/>
                </a:lnTo>
                <a:lnTo>
                  <a:pt x="359" y="68"/>
                </a:lnTo>
                <a:lnTo>
                  <a:pt x="344" y="55"/>
                </a:lnTo>
                <a:lnTo>
                  <a:pt x="339" y="49"/>
                </a:lnTo>
                <a:lnTo>
                  <a:pt x="339" y="49"/>
                </a:lnTo>
                <a:lnTo>
                  <a:pt x="327" y="33"/>
                </a:lnTo>
                <a:lnTo>
                  <a:pt x="318" y="22"/>
                </a:lnTo>
                <a:lnTo>
                  <a:pt x="311" y="16"/>
                </a:lnTo>
                <a:lnTo>
                  <a:pt x="307" y="12"/>
                </a:lnTo>
                <a:lnTo>
                  <a:pt x="302" y="10"/>
                </a:lnTo>
                <a:lnTo>
                  <a:pt x="299" y="12"/>
                </a:lnTo>
                <a:lnTo>
                  <a:pt x="298" y="12"/>
                </a:lnTo>
                <a:lnTo>
                  <a:pt x="298" y="12"/>
                </a:lnTo>
                <a:lnTo>
                  <a:pt x="288" y="15"/>
                </a:lnTo>
                <a:lnTo>
                  <a:pt x="280" y="15"/>
                </a:lnTo>
                <a:lnTo>
                  <a:pt x="272" y="13"/>
                </a:lnTo>
                <a:lnTo>
                  <a:pt x="264" y="12"/>
                </a:lnTo>
                <a:lnTo>
                  <a:pt x="254" y="6"/>
                </a:lnTo>
                <a:lnTo>
                  <a:pt x="245" y="0"/>
                </a:lnTo>
                <a:lnTo>
                  <a:pt x="241" y="9"/>
                </a:lnTo>
                <a:lnTo>
                  <a:pt x="218" y="26"/>
                </a:lnTo>
                <a:close/>
              </a:path>
            </a:pathLst>
          </a:custGeom>
          <a:solidFill>
            <a:schemeClr val="accent6">
              <a:lumMod val="75000"/>
            </a:schemeClr>
          </a:solidFill>
          <a:ln w="38100">
            <a:solidFill>
              <a:schemeClr val="bg1"/>
            </a:solidFill>
            <a:prstDash val="solid"/>
            <a:round/>
          </a:ln>
          <a:effectLst>
            <a:outerShdw dist="53882" dir="2700000"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97" name="Freeform 6"/>
          <p:cNvSpPr>
            <a:spLocks noChangeArrowheads="1"/>
          </p:cNvSpPr>
          <p:nvPr/>
        </p:nvSpPr>
        <p:spPr bwMode="auto">
          <a:xfrm>
            <a:off x="2025650" y="1452563"/>
            <a:ext cx="6350" cy="6350"/>
          </a:xfrm>
          <a:custGeom>
            <a:avLst/>
            <a:gdLst/>
            <a:ahLst/>
            <a:cxnLst>
              <a:cxn ang="0">
                <a:pos x="0" y="0"/>
              </a:cxn>
              <a:cxn ang="0">
                <a:pos x="0" y="0"/>
              </a:cxn>
              <a:cxn ang="0">
                <a:pos x="5" y="4"/>
              </a:cxn>
              <a:cxn ang="0">
                <a:pos x="5" y="4"/>
              </a:cxn>
              <a:cxn ang="0">
                <a:pos x="8" y="6"/>
              </a:cxn>
              <a:cxn ang="0">
                <a:pos x="6" y="4"/>
              </a:cxn>
              <a:cxn ang="0">
                <a:pos x="0" y="0"/>
              </a:cxn>
              <a:cxn ang="0">
                <a:pos x="0" y="0"/>
              </a:cxn>
            </a:cxnLst>
            <a:rect l="0" t="0" r="r" b="b"/>
            <a:pathLst>
              <a:path w="8" h="6">
                <a:moveTo>
                  <a:pt x="0" y="0"/>
                </a:moveTo>
                <a:lnTo>
                  <a:pt x="0" y="0"/>
                </a:lnTo>
                <a:lnTo>
                  <a:pt x="5" y="4"/>
                </a:lnTo>
                <a:lnTo>
                  <a:pt x="8" y="6"/>
                </a:lnTo>
                <a:lnTo>
                  <a:pt x="6" y="4"/>
                </a:lnTo>
                <a:lnTo>
                  <a:pt x="0" y="0"/>
                </a:lnTo>
                <a:close/>
              </a:path>
            </a:pathLst>
          </a:custGeom>
          <a:solidFill>
            <a:schemeClr val="accent6">
              <a:lumMod val="75000"/>
            </a:schemeClr>
          </a:solidFill>
          <a:ln w="9525">
            <a:solidFill>
              <a:srgbClr val="000000"/>
            </a:solidFill>
            <a:round/>
          </a:ln>
        </p:spPr>
        <p:txBody>
          <a:bodyPr/>
          <a:lstStyle/>
          <a:p>
            <a:pPr latinLnBrk="1">
              <a:spcBef>
                <a:spcPts val="0"/>
              </a:spcBef>
              <a:spcAft>
                <a:spcPts val="0"/>
              </a:spcAft>
              <a:defRPr/>
            </a:pPr>
            <a:endParaRPr lang="zh-CN" altLang="en-US">
              <a:latin typeface="+mn-lt"/>
              <a:ea typeface="+mn-ea"/>
            </a:endParaRPr>
          </a:p>
        </p:txBody>
      </p:sp>
      <p:sp>
        <p:nvSpPr>
          <p:cNvPr id="98" name="Freeform 7"/>
          <p:cNvSpPr/>
          <p:nvPr/>
        </p:nvSpPr>
        <p:spPr bwMode="auto">
          <a:xfrm>
            <a:off x="4071938" y="1000125"/>
            <a:ext cx="933450" cy="1116013"/>
          </a:xfrm>
          <a:custGeom>
            <a:avLst/>
            <a:gdLst/>
            <a:ahLst/>
            <a:cxnLst>
              <a:cxn ang="0">
                <a:pos x="915" y="461"/>
              </a:cxn>
              <a:cxn ang="0">
                <a:pos x="853" y="505"/>
              </a:cxn>
              <a:cxn ang="0">
                <a:pos x="770" y="551"/>
              </a:cxn>
              <a:cxn ang="0">
                <a:pos x="719" y="547"/>
              </a:cxn>
              <a:cxn ang="0">
                <a:pos x="671" y="513"/>
              </a:cxn>
              <a:cxn ang="0">
                <a:pos x="627" y="423"/>
              </a:cxn>
              <a:cxn ang="0">
                <a:pos x="578" y="385"/>
              </a:cxn>
              <a:cxn ang="0">
                <a:pos x="527" y="378"/>
              </a:cxn>
              <a:cxn ang="0">
                <a:pos x="492" y="388"/>
              </a:cxn>
              <a:cxn ang="0">
                <a:pos x="432" y="339"/>
              </a:cxn>
              <a:cxn ang="0">
                <a:pos x="390" y="278"/>
              </a:cxn>
              <a:cxn ang="0">
                <a:pos x="352" y="212"/>
              </a:cxn>
              <a:cxn ang="0">
                <a:pos x="347" y="160"/>
              </a:cxn>
              <a:cxn ang="0">
                <a:pos x="309" y="115"/>
              </a:cxn>
              <a:cxn ang="0">
                <a:pos x="288" y="74"/>
              </a:cxn>
              <a:cxn ang="0">
                <a:pos x="220" y="9"/>
              </a:cxn>
              <a:cxn ang="0">
                <a:pos x="111" y="9"/>
              </a:cxn>
              <a:cxn ang="0">
                <a:pos x="12" y="49"/>
              </a:cxn>
              <a:cxn ang="0">
                <a:pos x="0" y="93"/>
              </a:cxn>
              <a:cxn ang="0">
                <a:pos x="24" y="144"/>
              </a:cxn>
              <a:cxn ang="0">
                <a:pos x="63" y="166"/>
              </a:cxn>
              <a:cxn ang="0">
                <a:pos x="83" y="204"/>
              </a:cxn>
              <a:cxn ang="0">
                <a:pos x="147" y="250"/>
              </a:cxn>
              <a:cxn ang="0">
                <a:pos x="188" y="237"/>
              </a:cxn>
              <a:cxn ang="0">
                <a:pos x="245" y="220"/>
              </a:cxn>
              <a:cxn ang="0">
                <a:pos x="290" y="282"/>
              </a:cxn>
              <a:cxn ang="0">
                <a:pos x="262" y="435"/>
              </a:cxn>
              <a:cxn ang="0">
                <a:pos x="237" y="515"/>
              </a:cxn>
              <a:cxn ang="0">
                <a:pos x="163" y="612"/>
              </a:cxn>
              <a:cxn ang="0">
                <a:pos x="118" y="679"/>
              </a:cxn>
              <a:cxn ang="0">
                <a:pos x="128" y="711"/>
              </a:cxn>
              <a:cxn ang="0">
                <a:pos x="168" y="739"/>
              </a:cxn>
              <a:cxn ang="0">
                <a:pos x="213" y="761"/>
              </a:cxn>
              <a:cxn ang="0">
                <a:pos x="269" y="864"/>
              </a:cxn>
              <a:cxn ang="0">
                <a:pos x="290" y="886"/>
              </a:cxn>
              <a:cxn ang="0">
                <a:pos x="339" y="873"/>
              </a:cxn>
              <a:cxn ang="0">
                <a:pos x="393" y="902"/>
              </a:cxn>
              <a:cxn ang="0">
                <a:pos x="447" y="910"/>
              </a:cxn>
              <a:cxn ang="0">
                <a:pos x="485" y="940"/>
              </a:cxn>
              <a:cxn ang="0">
                <a:pos x="520" y="943"/>
              </a:cxn>
              <a:cxn ang="0">
                <a:pos x="552" y="956"/>
              </a:cxn>
              <a:cxn ang="0">
                <a:pos x="572" y="1009"/>
              </a:cxn>
              <a:cxn ang="0">
                <a:pos x="603" y="1001"/>
              </a:cxn>
              <a:cxn ang="0">
                <a:pos x="658" y="983"/>
              </a:cxn>
              <a:cxn ang="0">
                <a:pos x="691" y="1009"/>
              </a:cxn>
              <a:cxn ang="0">
                <a:pos x="722" y="1079"/>
              </a:cxn>
              <a:cxn ang="0">
                <a:pos x="816" y="1039"/>
              </a:cxn>
              <a:cxn ang="0">
                <a:pos x="819" y="995"/>
              </a:cxn>
              <a:cxn ang="0">
                <a:pos x="784" y="985"/>
              </a:cxn>
              <a:cxn ang="0">
                <a:pos x="754" y="931"/>
              </a:cxn>
              <a:cxn ang="0">
                <a:pos x="739" y="910"/>
              </a:cxn>
              <a:cxn ang="0">
                <a:pos x="763" y="900"/>
              </a:cxn>
              <a:cxn ang="0">
                <a:pos x="795" y="861"/>
              </a:cxn>
              <a:cxn ang="0">
                <a:pos x="815" y="828"/>
              </a:cxn>
              <a:cxn ang="0">
                <a:pos x="847" y="836"/>
              </a:cxn>
              <a:cxn ang="0">
                <a:pos x="876" y="841"/>
              </a:cxn>
              <a:cxn ang="0">
                <a:pos x="914" y="668"/>
              </a:cxn>
              <a:cxn ang="0">
                <a:pos x="927" y="601"/>
              </a:cxn>
              <a:cxn ang="0">
                <a:pos x="937" y="547"/>
              </a:cxn>
              <a:cxn ang="0">
                <a:pos x="956" y="497"/>
              </a:cxn>
              <a:cxn ang="0">
                <a:pos x="939" y="465"/>
              </a:cxn>
            </a:cxnLst>
            <a:rect l="0" t="0" r="r" b="b"/>
            <a:pathLst>
              <a:path w="956" h="1129">
                <a:moveTo>
                  <a:pt x="939" y="465"/>
                </a:moveTo>
                <a:lnTo>
                  <a:pt x="939" y="465"/>
                </a:lnTo>
                <a:lnTo>
                  <a:pt x="933" y="462"/>
                </a:lnTo>
                <a:lnTo>
                  <a:pt x="928" y="461"/>
                </a:lnTo>
                <a:lnTo>
                  <a:pt x="921" y="460"/>
                </a:lnTo>
                <a:lnTo>
                  <a:pt x="915" y="461"/>
                </a:lnTo>
                <a:lnTo>
                  <a:pt x="908" y="464"/>
                </a:lnTo>
                <a:lnTo>
                  <a:pt x="901" y="467"/>
                </a:lnTo>
                <a:lnTo>
                  <a:pt x="886" y="476"/>
                </a:lnTo>
                <a:lnTo>
                  <a:pt x="873" y="486"/>
                </a:lnTo>
                <a:lnTo>
                  <a:pt x="863" y="496"/>
                </a:lnTo>
                <a:lnTo>
                  <a:pt x="853" y="505"/>
                </a:lnTo>
                <a:lnTo>
                  <a:pt x="853" y="505"/>
                </a:lnTo>
                <a:lnTo>
                  <a:pt x="830" y="524"/>
                </a:lnTo>
                <a:lnTo>
                  <a:pt x="809" y="537"/>
                </a:lnTo>
                <a:lnTo>
                  <a:pt x="793" y="544"/>
                </a:lnTo>
                <a:lnTo>
                  <a:pt x="780" y="548"/>
                </a:lnTo>
                <a:lnTo>
                  <a:pt x="770" y="551"/>
                </a:lnTo>
                <a:lnTo>
                  <a:pt x="763" y="551"/>
                </a:lnTo>
                <a:lnTo>
                  <a:pt x="758" y="550"/>
                </a:lnTo>
                <a:lnTo>
                  <a:pt x="758" y="550"/>
                </a:lnTo>
                <a:lnTo>
                  <a:pt x="744" y="550"/>
                </a:lnTo>
                <a:lnTo>
                  <a:pt x="731" y="548"/>
                </a:lnTo>
                <a:lnTo>
                  <a:pt x="719" y="547"/>
                </a:lnTo>
                <a:lnTo>
                  <a:pt x="709" y="544"/>
                </a:lnTo>
                <a:lnTo>
                  <a:pt x="699" y="540"/>
                </a:lnTo>
                <a:lnTo>
                  <a:pt x="691" y="535"/>
                </a:lnTo>
                <a:lnTo>
                  <a:pt x="685" y="529"/>
                </a:lnTo>
                <a:lnTo>
                  <a:pt x="680" y="525"/>
                </a:lnTo>
                <a:lnTo>
                  <a:pt x="671" y="513"/>
                </a:lnTo>
                <a:lnTo>
                  <a:pt x="667" y="505"/>
                </a:lnTo>
                <a:lnTo>
                  <a:pt x="664" y="494"/>
                </a:lnTo>
                <a:lnTo>
                  <a:pt x="664" y="494"/>
                </a:lnTo>
                <a:lnTo>
                  <a:pt x="651" y="465"/>
                </a:lnTo>
                <a:lnTo>
                  <a:pt x="639" y="441"/>
                </a:lnTo>
                <a:lnTo>
                  <a:pt x="627" y="423"/>
                </a:lnTo>
                <a:lnTo>
                  <a:pt x="617" y="412"/>
                </a:lnTo>
                <a:lnTo>
                  <a:pt x="610" y="403"/>
                </a:lnTo>
                <a:lnTo>
                  <a:pt x="603" y="398"/>
                </a:lnTo>
                <a:lnTo>
                  <a:pt x="597" y="396"/>
                </a:lnTo>
                <a:lnTo>
                  <a:pt x="597" y="396"/>
                </a:lnTo>
                <a:lnTo>
                  <a:pt x="578" y="385"/>
                </a:lnTo>
                <a:lnTo>
                  <a:pt x="563" y="378"/>
                </a:lnTo>
                <a:lnTo>
                  <a:pt x="550" y="375"/>
                </a:lnTo>
                <a:lnTo>
                  <a:pt x="541" y="374"/>
                </a:lnTo>
                <a:lnTo>
                  <a:pt x="534" y="375"/>
                </a:lnTo>
                <a:lnTo>
                  <a:pt x="530" y="377"/>
                </a:lnTo>
                <a:lnTo>
                  <a:pt x="527" y="378"/>
                </a:lnTo>
                <a:lnTo>
                  <a:pt x="527" y="378"/>
                </a:lnTo>
                <a:lnTo>
                  <a:pt x="520" y="382"/>
                </a:lnTo>
                <a:lnTo>
                  <a:pt x="514" y="387"/>
                </a:lnTo>
                <a:lnTo>
                  <a:pt x="508" y="388"/>
                </a:lnTo>
                <a:lnTo>
                  <a:pt x="502" y="388"/>
                </a:lnTo>
                <a:lnTo>
                  <a:pt x="492" y="388"/>
                </a:lnTo>
                <a:lnTo>
                  <a:pt x="483" y="384"/>
                </a:lnTo>
                <a:lnTo>
                  <a:pt x="476" y="380"/>
                </a:lnTo>
                <a:lnTo>
                  <a:pt x="472" y="374"/>
                </a:lnTo>
                <a:lnTo>
                  <a:pt x="467" y="369"/>
                </a:lnTo>
                <a:lnTo>
                  <a:pt x="467" y="369"/>
                </a:lnTo>
                <a:lnTo>
                  <a:pt x="432" y="339"/>
                </a:lnTo>
                <a:lnTo>
                  <a:pt x="409" y="318"/>
                </a:lnTo>
                <a:lnTo>
                  <a:pt x="390" y="305"/>
                </a:lnTo>
                <a:lnTo>
                  <a:pt x="390" y="305"/>
                </a:lnTo>
                <a:lnTo>
                  <a:pt x="390" y="297"/>
                </a:lnTo>
                <a:lnTo>
                  <a:pt x="390" y="286"/>
                </a:lnTo>
                <a:lnTo>
                  <a:pt x="390" y="278"/>
                </a:lnTo>
                <a:lnTo>
                  <a:pt x="389" y="270"/>
                </a:lnTo>
                <a:lnTo>
                  <a:pt x="383" y="254"/>
                </a:lnTo>
                <a:lnTo>
                  <a:pt x="374" y="240"/>
                </a:lnTo>
                <a:lnTo>
                  <a:pt x="367" y="228"/>
                </a:lnTo>
                <a:lnTo>
                  <a:pt x="360" y="220"/>
                </a:lnTo>
                <a:lnTo>
                  <a:pt x="352" y="212"/>
                </a:lnTo>
                <a:lnTo>
                  <a:pt x="352" y="212"/>
                </a:lnTo>
                <a:lnTo>
                  <a:pt x="355" y="202"/>
                </a:lnTo>
                <a:lnTo>
                  <a:pt x="355" y="193"/>
                </a:lnTo>
                <a:lnTo>
                  <a:pt x="354" y="185"/>
                </a:lnTo>
                <a:lnTo>
                  <a:pt x="352" y="176"/>
                </a:lnTo>
                <a:lnTo>
                  <a:pt x="347" y="160"/>
                </a:lnTo>
                <a:lnTo>
                  <a:pt x="338" y="145"/>
                </a:lnTo>
                <a:lnTo>
                  <a:pt x="331" y="135"/>
                </a:lnTo>
                <a:lnTo>
                  <a:pt x="322" y="126"/>
                </a:lnTo>
                <a:lnTo>
                  <a:pt x="315" y="119"/>
                </a:lnTo>
                <a:lnTo>
                  <a:pt x="315" y="119"/>
                </a:lnTo>
                <a:lnTo>
                  <a:pt x="309" y="115"/>
                </a:lnTo>
                <a:lnTo>
                  <a:pt x="304" y="110"/>
                </a:lnTo>
                <a:lnTo>
                  <a:pt x="299" y="100"/>
                </a:lnTo>
                <a:lnTo>
                  <a:pt x="293" y="90"/>
                </a:lnTo>
                <a:lnTo>
                  <a:pt x="293" y="90"/>
                </a:lnTo>
                <a:lnTo>
                  <a:pt x="291" y="83"/>
                </a:lnTo>
                <a:lnTo>
                  <a:pt x="288" y="74"/>
                </a:lnTo>
                <a:lnTo>
                  <a:pt x="285" y="67"/>
                </a:lnTo>
                <a:lnTo>
                  <a:pt x="280" y="60"/>
                </a:lnTo>
                <a:lnTo>
                  <a:pt x="265" y="45"/>
                </a:lnTo>
                <a:lnTo>
                  <a:pt x="251" y="30"/>
                </a:lnTo>
                <a:lnTo>
                  <a:pt x="235" y="19"/>
                </a:lnTo>
                <a:lnTo>
                  <a:pt x="220" y="9"/>
                </a:lnTo>
                <a:lnTo>
                  <a:pt x="207" y="0"/>
                </a:lnTo>
                <a:lnTo>
                  <a:pt x="207" y="0"/>
                </a:lnTo>
                <a:lnTo>
                  <a:pt x="179" y="1"/>
                </a:lnTo>
                <a:lnTo>
                  <a:pt x="153" y="3"/>
                </a:lnTo>
                <a:lnTo>
                  <a:pt x="131" y="6"/>
                </a:lnTo>
                <a:lnTo>
                  <a:pt x="111" y="9"/>
                </a:lnTo>
                <a:lnTo>
                  <a:pt x="92" y="12"/>
                </a:lnTo>
                <a:lnTo>
                  <a:pt x="76" y="16"/>
                </a:lnTo>
                <a:lnTo>
                  <a:pt x="50" y="26"/>
                </a:lnTo>
                <a:lnTo>
                  <a:pt x="31" y="35"/>
                </a:lnTo>
                <a:lnTo>
                  <a:pt x="18" y="44"/>
                </a:lnTo>
                <a:lnTo>
                  <a:pt x="12" y="49"/>
                </a:lnTo>
                <a:lnTo>
                  <a:pt x="9" y="51"/>
                </a:lnTo>
                <a:lnTo>
                  <a:pt x="9" y="51"/>
                </a:lnTo>
                <a:lnTo>
                  <a:pt x="2" y="48"/>
                </a:lnTo>
                <a:lnTo>
                  <a:pt x="2" y="48"/>
                </a:lnTo>
                <a:lnTo>
                  <a:pt x="0" y="78"/>
                </a:lnTo>
                <a:lnTo>
                  <a:pt x="0" y="93"/>
                </a:lnTo>
                <a:lnTo>
                  <a:pt x="3" y="108"/>
                </a:lnTo>
                <a:lnTo>
                  <a:pt x="6" y="121"/>
                </a:lnTo>
                <a:lnTo>
                  <a:pt x="12" y="132"/>
                </a:lnTo>
                <a:lnTo>
                  <a:pt x="15" y="137"/>
                </a:lnTo>
                <a:lnTo>
                  <a:pt x="19" y="141"/>
                </a:lnTo>
                <a:lnTo>
                  <a:pt x="24" y="144"/>
                </a:lnTo>
                <a:lnTo>
                  <a:pt x="28" y="145"/>
                </a:lnTo>
                <a:lnTo>
                  <a:pt x="28" y="145"/>
                </a:lnTo>
                <a:lnTo>
                  <a:pt x="35" y="148"/>
                </a:lnTo>
                <a:lnTo>
                  <a:pt x="44" y="153"/>
                </a:lnTo>
                <a:lnTo>
                  <a:pt x="54" y="157"/>
                </a:lnTo>
                <a:lnTo>
                  <a:pt x="63" y="166"/>
                </a:lnTo>
                <a:lnTo>
                  <a:pt x="72" y="176"/>
                </a:lnTo>
                <a:lnTo>
                  <a:pt x="76" y="182"/>
                </a:lnTo>
                <a:lnTo>
                  <a:pt x="79" y="189"/>
                </a:lnTo>
                <a:lnTo>
                  <a:pt x="82" y="196"/>
                </a:lnTo>
                <a:lnTo>
                  <a:pt x="83" y="204"/>
                </a:lnTo>
                <a:lnTo>
                  <a:pt x="83" y="204"/>
                </a:lnTo>
                <a:lnTo>
                  <a:pt x="90" y="214"/>
                </a:lnTo>
                <a:lnTo>
                  <a:pt x="99" y="222"/>
                </a:lnTo>
                <a:lnTo>
                  <a:pt x="111" y="231"/>
                </a:lnTo>
                <a:lnTo>
                  <a:pt x="124" y="241"/>
                </a:lnTo>
                <a:lnTo>
                  <a:pt x="140" y="249"/>
                </a:lnTo>
                <a:lnTo>
                  <a:pt x="147" y="250"/>
                </a:lnTo>
                <a:lnTo>
                  <a:pt x="156" y="252"/>
                </a:lnTo>
                <a:lnTo>
                  <a:pt x="165" y="252"/>
                </a:lnTo>
                <a:lnTo>
                  <a:pt x="173" y="250"/>
                </a:lnTo>
                <a:lnTo>
                  <a:pt x="173" y="250"/>
                </a:lnTo>
                <a:lnTo>
                  <a:pt x="181" y="244"/>
                </a:lnTo>
                <a:lnTo>
                  <a:pt x="188" y="237"/>
                </a:lnTo>
                <a:lnTo>
                  <a:pt x="198" y="231"/>
                </a:lnTo>
                <a:lnTo>
                  <a:pt x="210" y="224"/>
                </a:lnTo>
                <a:lnTo>
                  <a:pt x="223" y="220"/>
                </a:lnTo>
                <a:lnTo>
                  <a:pt x="230" y="220"/>
                </a:lnTo>
                <a:lnTo>
                  <a:pt x="237" y="218"/>
                </a:lnTo>
                <a:lnTo>
                  <a:pt x="245" y="220"/>
                </a:lnTo>
                <a:lnTo>
                  <a:pt x="252" y="221"/>
                </a:lnTo>
                <a:lnTo>
                  <a:pt x="284" y="259"/>
                </a:lnTo>
                <a:lnTo>
                  <a:pt x="284" y="259"/>
                </a:lnTo>
                <a:lnTo>
                  <a:pt x="285" y="262"/>
                </a:lnTo>
                <a:lnTo>
                  <a:pt x="287" y="269"/>
                </a:lnTo>
                <a:lnTo>
                  <a:pt x="290" y="282"/>
                </a:lnTo>
                <a:lnTo>
                  <a:pt x="290" y="301"/>
                </a:lnTo>
                <a:lnTo>
                  <a:pt x="288" y="329"/>
                </a:lnTo>
                <a:lnTo>
                  <a:pt x="281" y="364"/>
                </a:lnTo>
                <a:lnTo>
                  <a:pt x="277" y="385"/>
                </a:lnTo>
                <a:lnTo>
                  <a:pt x="269" y="409"/>
                </a:lnTo>
                <a:lnTo>
                  <a:pt x="262" y="435"/>
                </a:lnTo>
                <a:lnTo>
                  <a:pt x="252" y="462"/>
                </a:lnTo>
                <a:lnTo>
                  <a:pt x="252" y="462"/>
                </a:lnTo>
                <a:lnTo>
                  <a:pt x="251" y="471"/>
                </a:lnTo>
                <a:lnTo>
                  <a:pt x="249" y="483"/>
                </a:lnTo>
                <a:lnTo>
                  <a:pt x="245" y="496"/>
                </a:lnTo>
                <a:lnTo>
                  <a:pt x="237" y="515"/>
                </a:lnTo>
                <a:lnTo>
                  <a:pt x="227" y="537"/>
                </a:lnTo>
                <a:lnTo>
                  <a:pt x="213" y="563"/>
                </a:lnTo>
                <a:lnTo>
                  <a:pt x="194" y="590"/>
                </a:lnTo>
                <a:lnTo>
                  <a:pt x="194" y="590"/>
                </a:lnTo>
                <a:lnTo>
                  <a:pt x="178" y="601"/>
                </a:lnTo>
                <a:lnTo>
                  <a:pt x="163" y="612"/>
                </a:lnTo>
                <a:lnTo>
                  <a:pt x="147" y="627"/>
                </a:lnTo>
                <a:lnTo>
                  <a:pt x="133" y="643"/>
                </a:lnTo>
                <a:lnTo>
                  <a:pt x="125" y="652"/>
                </a:lnTo>
                <a:lnTo>
                  <a:pt x="121" y="662"/>
                </a:lnTo>
                <a:lnTo>
                  <a:pt x="118" y="670"/>
                </a:lnTo>
                <a:lnTo>
                  <a:pt x="118" y="679"/>
                </a:lnTo>
                <a:lnTo>
                  <a:pt x="120" y="688"/>
                </a:lnTo>
                <a:lnTo>
                  <a:pt x="124" y="695"/>
                </a:lnTo>
                <a:lnTo>
                  <a:pt x="124" y="695"/>
                </a:lnTo>
                <a:lnTo>
                  <a:pt x="124" y="700"/>
                </a:lnTo>
                <a:lnTo>
                  <a:pt x="125" y="705"/>
                </a:lnTo>
                <a:lnTo>
                  <a:pt x="128" y="711"/>
                </a:lnTo>
                <a:lnTo>
                  <a:pt x="133" y="718"/>
                </a:lnTo>
                <a:lnTo>
                  <a:pt x="140" y="726"/>
                </a:lnTo>
                <a:lnTo>
                  <a:pt x="150" y="733"/>
                </a:lnTo>
                <a:lnTo>
                  <a:pt x="165" y="739"/>
                </a:lnTo>
                <a:lnTo>
                  <a:pt x="165" y="739"/>
                </a:lnTo>
                <a:lnTo>
                  <a:pt x="168" y="739"/>
                </a:lnTo>
                <a:lnTo>
                  <a:pt x="173" y="739"/>
                </a:lnTo>
                <a:lnTo>
                  <a:pt x="184" y="740"/>
                </a:lnTo>
                <a:lnTo>
                  <a:pt x="191" y="743"/>
                </a:lnTo>
                <a:lnTo>
                  <a:pt x="198" y="748"/>
                </a:lnTo>
                <a:lnTo>
                  <a:pt x="205" y="753"/>
                </a:lnTo>
                <a:lnTo>
                  <a:pt x="213" y="761"/>
                </a:lnTo>
                <a:lnTo>
                  <a:pt x="221" y="771"/>
                </a:lnTo>
                <a:lnTo>
                  <a:pt x="232" y="784"/>
                </a:lnTo>
                <a:lnTo>
                  <a:pt x="240" y="798"/>
                </a:lnTo>
                <a:lnTo>
                  <a:pt x="251" y="817"/>
                </a:lnTo>
                <a:lnTo>
                  <a:pt x="259" y="839"/>
                </a:lnTo>
                <a:lnTo>
                  <a:pt x="269" y="864"/>
                </a:lnTo>
                <a:lnTo>
                  <a:pt x="269" y="864"/>
                </a:lnTo>
                <a:lnTo>
                  <a:pt x="272" y="871"/>
                </a:lnTo>
                <a:lnTo>
                  <a:pt x="275" y="877"/>
                </a:lnTo>
                <a:lnTo>
                  <a:pt x="281" y="881"/>
                </a:lnTo>
                <a:lnTo>
                  <a:pt x="285" y="884"/>
                </a:lnTo>
                <a:lnTo>
                  <a:pt x="290" y="886"/>
                </a:lnTo>
                <a:lnTo>
                  <a:pt x="296" y="887"/>
                </a:lnTo>
                <a:lnTo>
                  <a:pt x="303" y="887"/>
                </a:lnTo>
                <a:lnTo>
                  <a:pt x="310" y="886"/>
                </a:lnTo>
                <a:lnTo>
                  <a:pt x="319" y="883"/>
                </a:lnTo>
                <a:lnTo>
                  <a:pt x="329" y="878"/>
                </a:lnTo>
                <a:lnTo>
                  <a:pt x="339" y="873"/>
                </a:lnTo>
                <a:lnTo>
                  <a:pt x="339" y="873"/>
                </a:lnTo>
                <a:lnTo>
                  <a:pt x="345" y="878"/>
                </a:lnTo>
                <a:lnTo>
                  <a:pt x="361" y="887"/>
                </a:lnTo>
                <a:lnTo>
                  <a:pt x="371" y="893"/>
                </a:lnTo>
                <a:lnTo>
                  <a:pt x="383" y="897"/>
                </a:lnTo>
                <a:lnTo>
                  <a:pt x="393" y="902"/>
                </a:lnTo>
                <a:lnTo>
                  <a:pt x="403" y="902"/>
                </a:lnTo>
                <a:lnTo>
                  <a:pt x="403" y="902"/>
                </a:lnTo>
                <a:lnTo>
                  <a:pt x="412" y="903"/>
                </a:lnTo>
                <a:lnTo>
                  <a:pt x="422" y="905"/>
                </a:lnTo>
                <a:lnTo>
                  <a:pt x="434" y="906"/>
                </a:lnTo>
                <a:lnTo>
                  <a:pt x="447" y="910"/>
                </a:lnTo>
                <a:lnTo>
                  <a:pt x="460" y="918"/>
                </a:lnTo>
                <a:lnTo>
                  <a:pt x="472" y="926"/>
                </a:lnTo>
                <a:lnTo>
                  <a:pt x="477" y="931"/>
                </a:lnTo>
                <a:lnTo>
                  <a:pt x="482" y="937"/>
                </a:lnTo>
                <a:lnTo>
                  <a:pt x="482" y="937"/>
                </a:lnTo>
                <a:lnTo>
                  <a:pt x="485" y="940"/>
                </a:lnTo>
                <a:lnTo>
                  <a:pt x="492" y="945"/>
                </a:lnTo>
                <a:lnTo>
                  <a:pt x="498" y="948"/>
                </a:lnTo>
                <a:lnTo>
                  <a:pt x="504" y="948"/>
                </a:lnTo>
                <a:lnTo>
                  <a:pt x="511" y="947"/>
                </a:lnTo>
                <a:lnTo>
                  <a:pt x="520" y="943"/>
                </a:lnTo>
                <a:lnTo>
                  <a:pt x="520" y="943"/>
                </a:lnTo>
                <a:lnTo>
                  <a:pt x="525" y="941"/>
                </a:lnTo>
                <a:lnTo>
                  <a:pt x="531" y="941"/>
                </a:lnTo>
                <a:lnTo>
                  <a:pt x="539" y="944"/>
                </a:lnTo>
                <a:lnTo>
                  <a:pt x="543" y="947"/>
                </a:lnTo>
                <a:lnTo>
                  <a:pt x="547" y="951"/>
                </a:lnTo>
                <a:lnTo>
                  <a:pt x="552" y="956"/>
                </a:lnTo>
                <a:lnTo>
                  <a:pt x="556" y="963"/>
                </a:lnTo>
                <a:lnTo>
                  <a:pt x="560" y="972"/>
                </a:lnTo>
                <a:lnTo>
                  <a:pt x="565" y="982"/>
                </a:lnTo>
                <a:lnTo>
                  <a:pt x="568" y="995"/>
                </a:lnTo>
                <a:lnTo>
                  <a:pt x="572" y="1009"/>
                </a:lnTo>
                <a:lnTo>
                  <a:pt x="572" y="1009"/>
                </a:lnTo>
                <a:lnTo>
                  <a:pt x="575" y="1011"/>
                </a:lnTo>
                <a:lnTo>
                  <a:pt x="578" y="1011"/>
                </a:lnTo>
                <a:lnTo>
                  <a:pt x="582" y="1011"/>
                </a:lnTo>
                <a:lnTo>
                  <a:pt x="587" y="1009"/>
                </a:lnTo>
                <a:lnTo>
                  <a:pt x="594" y="1007"/>
                </a:lnTo>
                <a:lnTo>
                  <a:pt x="603" y="1001"/>
                </a:lnTo>
                <a:lnTo>
                  <a:pt x="613" y="992"/>
                </a:lnTo>
                <a:lnTo>
                  <a:pt x="613" y="992"/>
                </a:lnTo>
                <a:lnTo>
                  <a:pt x="621" y="989"/>
                </a:lnTo>
                <a:lnTo>
                  <a:pt x="632" y="985"/>
                </a:lnTo>
                <a:lnTo>
                  <a:pt x="645" y="983"/>
                </a:lnTo>
                <a:lnTo>
                  <a:pt x="658" y="983"/>
                </a:lnTo>
                <a:lnTo>
                  <a:pt x="664" y="985"/>
                </a:lnTo>
                <a:lnTo>
                  <a:pt x="671" y="986"/>
                </a:lnTo>
                <a:lnTo>
                  <a:pt x="677" y="991"/>
                </a:lnTo>
                <a:lnTo>
                  <a:pt x="683" y="995"/>
                </a:lnTo>
                <a:lnTo>
                  <a:pt x="687" y="1002"/>
                </a:lnTo>
                <a:lnTo>
                  <a:pt x="691" y="1009"/>
                </a:lnTo>
                <a:lnTo>
                  <a:pt x="691" y="1009"/>
                </a:lnTo>
                <a:lnTo>
                  <a:pt x="697" y="1018"/>
                </a:lnTo>
                <a:lnTo>
                  <a:pt x="703" y="1028"/>
                </a:lnTo>
                <a:lnTo>
                  <a:pt x="710" y="1041"/>
                </a:lnTo>
                <a:lnTo>
                  <a:pt x="716" y="1059"/>
                </a:lnTo>
                <a:lnTo>
                  <a:pt x="722" y="1079"/>
                </a:lnTo>
                <a:lnTo>
                  <a:pt x="726" y="1103"/>
                </a:lnTo>
                <a:lnTo>
                  <a:pt x="728" y="1129"/>
                </a:lnTo>
                <a:lnTo>
                  <a:pt x="729" y="1127"/>
                </a:lnTo>
                <a:lnTo>
                  <a:pt x="803" y="1057"/>
                </a:lnTo>
                <a:lnTo>
                  <a:pt x="803" y="1057"/>
                </a:lnTo>
                <a:lnTo>
                  <a:pt x="816" y="1039"/>
                </a:lnTo>
                <a:lnTo>
                  <a:pt x="824" y="1023"/>
                </a:lnTo>
                <a:lnTo>
                  <a:pt x="827" y="1017"/>
                </a:lnTo>
                <a:lnTo>
                  <a:pt x="827" y="1012"/>
                </a:lnTo>
                <a:lnTo>
                  <a:pt x="827" y="1004"/>
                </a:lnTo>
                <a:lnTo>
                  <a:pt x="824" y="998"/>
                </a:lnTo>
                <a:lnTo>
                  <a:pt x="819" y="995"/>
                </a:lnTo>
                <a:lnTo>
                  <a:pt x="815" y="993"/>
                </a:lnTo>
                <a:lnTo>
                  <a:pt x="815" y="993"/>
                </a:lnTo>
                <a:lnTo>
                  <a:pt x="805" y="995"/>
                </a:lnTo>
                <a:lnTo>
                  <a:pt x="798" y="992"/>
                </a:lnTo>
                <a:lnTo>
                  <a:pt x="790" y="989"/>
                </a:lnTo>
                <a:lnTo>
                  <a:pt x="784" y="985"/>
                </a:lnTo>
                <a:lnTo>
                  <a:pt x="779" y="975"/>
                </a:lnTo>
                <a:lnTo>
                  <a:pt x="776" y="970"/>
                </a:lnTo>
                <a:lnTo>
                  <a:pt x="776" y="970"/>
                </a:lnTo>
                <a:lnTo>
                  <a:pt x="764" y="947"/>
                </a:lnTo>
                <a:lnTo>
                  <a:pt x="758" y="935"/>
                </a:lnTo>
                <a:lnTo>
                  <a:pt x="754" y="931"/>
                </a:lnTo>
                <a:lnTo>
                  <a:pt x="752" y="931"/>
                </a:lnTo>
                <a:lnTo>
                  <a:pt x="752" y="931"/>
                </a:lnTo>
                <a:lnTo>
                  <a:pt x="744" y="925"/>
                </a:lnTo>
                <a:lnTo>
                  <a:pt x="741" y="919"/>
                </a:lnTo>
                <a:lnTo>
                  <a:pt x="739" y="915"/>
                </a:lnTo>
                <a:lnTo>
                  <a:pt x="739" y="910"/>
                </a:lnTo>
                <a:lnTo>
                  <a:pt x="741" y="908"/>
                </a:lnTo>
                <a:lnTo>
                  <a:pt x="744" y="905"/>
                </a:lnTo>
                <a:lnTo>
                  <a:pt x="747" y="902"/>
                </a:lnTo>
                <a:lnTo>
                  <a:pt x="747" y="902"/>
                </a:lnTo>
                <a:lnTo>
                  <a:pt x="755" y="902"/>
                </a:lnTo>
                <a:lnTo>
                  <a:pt x="763" y="900"/>
                </a:lnTo>
                <a:lnTo>
                  <a:pt x="768" y="897"/>
                </a:lnTo>
                <a:lnTo>
                  <a:pt x="774" y="894"/>
                </a:lnTo>
                <a:lnTo>
                  <a:pt x="783" y="886"/>
                </a:lnTo>
                <a:lnTo>
                  <a:pt x="789" y="877"/>
                </a:lnTo>
                <a:lnTo>
                  <a:pt x="793" y="868"/>
                </a:lnTo>
                <a:lnTo>
                  <a:pt x="795" y="861"/>
                </a:lnTo>
                <a:lnTo>
                  <a:pt x="795" y="854"/>
                </a:lnTo>
                <a:lnTo>
                  <a:pt x="795" y="854"/>
                </a:lnTo>
                <a:lnTo>
                  <a:pt x="798" y="846"/>
                </a:lnTo>
                <a:lnTo>
                  <a:pt x="800" y="841"/>
                </a:lnTo>
                <a:lnTo>
                  <a:pt x="806" y="833"/>
                </a:lnTo>
                <a:lnTo>
                  <a:pt x="815" y="828"/>
                </a:lnTo>
                <a:lnTo>
                  <a:pt x="822" y="826"/>
                </a:lnTo>
                <a:lnTo>
                  <a:pt x="828" y="826"/>
                </a:lnTo>
                <a:lnTo>
                  <a:pt x="834" y="828"/>
                </a:lnTo>
                <a:lnTo>
                  <a:pt x="840" y="829"/>
                </a:lnTo>
                <a:lnTo>
                  <a:pt x="840" y="829"/>
                </a:lnTo>
                <a:lnTo>
                  <a:pt x="847" y="836"/>
                </a:lnTo>
                <a:lnTo>
                  <a:pt x="854" y="841"/>
                </a:lnTo>
                <a:lnTo>
                  <a:pt x="860" y="844"/>
                </a:lnTo>
                <a:lnTo>
                  <a:pt x="866" y="844"/>
                </a:lnTo>
                <a:lnTo>
                  <a:pt x="870" y="844"/>
                </a:lnTo>
                <a:lnTo>
                  <a:pt x="873" y="842"/>
                </a:lnTo>
                <a:lnTo>
                  <a:pt x="876" y="841"/>
                </a:lnTo>
                <a:lnTo>
                  <a:pt x="891" y="803"/>
                </a:lnTo>
                <a:lnTo>
                  <a:pt x="898" y="761"/>
                </a:lnTo>
                <a:lnTo>
                  <a:pt x="898" y="761"/>
                </a:lnTo>
                <a:lnTo>
                  <a:pt x="904" y="734"/>
                </a:lnTo>
                <a:lnTo>
                  <a:pt x="908" y="710"/>
                </a:lnTo>
                <a:lnTo>
                  <a:pt x="914" y="668"/>
                </a:lnTo>
                <a:lnTo>
                  <a:pt x="917" y="640"/>
                </a:lnTo>
                <a:lnTo>
                  <a:pt x="917" y="628"/>
                </a:lnTo>
                <a:lnTo>
                  <a:pt x="917" y="628"/>
                </a:lnTo>
                <a:lnTo>
                  <a:pt x="921" y="622"/>
                </a:lnTo>
                <a:lnTo>
                  <a:pt x="924" y="615"/>
                </a:lnTo>
                <a:lnTo>
                  <a:pt x="927" y="601"/>
                </a:lnTo>
                <a:lnTo>
                  <a:pt x="928" y="589"/>
                </a:lnTo>
                <a:lnTo>
                  <a:pt x="928" y="585"/>
                </a:lnTo>
                <a:lnTo>
                  <a:pt x="928" y="585"/>
                </a:lnTo>
                <a:lnTo>
                  <a:pt x="930" y="577"/>
                </a:lnTo>
                <a:lnTo>
                  <a:pt x="931" y="569"/>
                </a:lnTo>
                <a:lnTo>
                  <a:pt x="937" y="547"/>
                </a:lnTo>
                <a:lnTo>
                  <a:pt x="946" y="522"/>
                </a:lnTo>
                <a:lnTo>
                  <a:pt x="946" y="522"/>
                </a:lnTo>
                <a:lnTo>
                  <a:pt x="950" y="515"/>
                </a:lnTo>
                <a:lnTo>
                  <a:pt x="953" y="509"/>
                </a:lnTo>
                <a:lnTo>
                  <a:pt x="956" y="503"/>
                </a:lnTo>
                <a:lnTo>
                  <a:pt x="956" y="497"/>
                </a:lnTo>
                <a:lnTo>
                  <a:pt x="956" y="487"/>
                </a:lnTo>
                <a:lnTo>
                  <a:pt x="953" y="480"/>
                </a:lnTo>
                <a:lnTo>
                  <a:pt x="949" y="474"/>
                </a:lnTo>
                <a:lnTo>
                  <a:pt x="943" y="470"/>
                </a:lnTo>
                <a:lnTo>
                  <a:pt x="939" y="465"/>
                </a:lnTo>
                <a:lnTo>
                  <a:pt x="939" y="465"/>
                </a:lnTo>
                <a:close/>
              </a:path>
            </a:pathLst>
          </a:custGeom>
          <a:solidFill>
            <a:schemeClr val="accent6">
              <a:lumMod val="75000"/>
            </a:schemeClr>
          </a:solidFill>
          <a:ln w="38100">
            <a:solidFill>
              <a:schemeClr val="bg1"/>
            </a:solidFill>
            <a:prstDash val="solid"/>
            <a:round/>
          </a:ln>
          <a:effectLst>
            <a:outerShdw dist="53882" dir="2700000"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99" name="Freeform 8"/>
          <p:cNvSpPr/>
          <p:nvPr/>
        </p:nvSpPr>
        <p:spPr bwMode="auto">
          <a:xfrm>
            <a:off x="4140200" y="1727200"/>
            <a:ext cx="642938" cy="558800"/>
          </a:xfrm>
          <a:custGeom>
            <a:avLst/>
            <a:gdLst/>
            <a:ahLst/>
            <a:cxnLst>
              <a:cxn ang="0">
                <a:pos x="617" y="266"/>
              </a:cxn>
              <a:cxn ang="0">
                <a:pos x="601" y="250"/>
              </a:cxn>
              <a:cxn ang="0">
                <a:pos x="575" y="247"/>
              </a:cxn>
              <a:cxn ang="0">
                <a:pos x="543" y="256"/>
              </a:cxn>
              <a:cxn ang="0">
                <a:pos x="524" y="271"/>
              </a:cxn>
              <a:cxn ang="0">
                <a:pos x="508" y="275"/>
              </a:cxn>
              <a:cxn ang="0">
                <a:pos x="502" y="273"/>
              </a:cxn>
              <a:cxn ang="0">
                <a:pos x="490" y="236"/>
              </a:cxn>
              <a:cxn ang="0">
                <a:pos x="477" y="215"/>
              </a:cxn>
              <a:cxn ang="0">
                <a:pos x="461" y="205"/>
              </a:cxn>
              <a:cxn ang="0">
                <a:pos x="450" y="207"/>
              </a:cxn>
              <a:cxn ang="0">
                <a:pos x="428" y="212"/>
              </a:cxn>
              <a:cxn ang="0">
                <a:pos x="412" y="201"/>
              </a:cxn>
              <a:cxn ang="0">
                <a:pos x="402" y="190"/>
              </a:cxn>
              <a:cxn ang="0">
                <a:pos x="364" y="170"/>
              </a:cxn>
              <a:cxn ang="0">
                <a:pos x="333" y="166"/>
              </a:cxn>
              <a:cxn ang="0">
                <a:pos x="313" y="161"/>
              </a:cxn>
              <a:cxn ang="0">
                <a:pos x="275" y="142"/>
              </a:cxn>
              <a:cxn ang="0">
                <a:pos x="259" y="142"/>
              </a:cxn>
              <a:cxn ang="0">
                <a:pos x="233" y="151"/>
              </a:cxn>
              <a:cxn ang="0">
                <a:pos x="215" y="148"/>
              </a:cxn>
              <a:cxn ang="0">
                <a:pos x="202" y="135"/>
              </a:cxn>
              <a:cxn ang="0">
                <a:pos x="189" y="103"/>
              </a:cxn>
              <a:cxn ang="0">
                <a:pos x="162" y="48"/>
              </a:cxn>
              <a:cxn ang="0">
                <a:pos x="135" y="17"/>
              </a:cxn>
              <a:cxn ang="0">
                <a:pos x="114" y="4"/>
              </a:cxn>
              <a:cxn ang="0">
                <a:pos x="95" y="3"/>
              </a:cxn>
              <a:cxn ang="0">
                <a:pos x="86" y="0"/>
              </a:cxn>
              <a:cxn ang="0">
                <a:pos x="80" y="38"/>
              </a:cxn>
              <a:cxn ang="0">
                <a:pos x="80" y="68"/>
              </a:cxn>
              <a:cxn ang="0">
                <a:pos x="67" y="84"/>
              </a:cxn>
              <a:cxn ang="0">
                <a:pos x="51" y="83"/>
              </a:cxn>
              <a:cxn ang="0">
                <a:pos x="28" y="83"/>
              </a:cxn>
              <a:cxn ang="0">
                <a:pos x="7" y="90"/>
              </a:cxn>
              <a:cxn ang="0">
                <a:pos x="0" y="102"/>
              </a:cxn>
              <a:cxn ang="0">
                <a:pos x="6" y="125"/>
              </a:cxn>
              <a:cxn ang="0">
                <a:pos x="25" y="154"/>
              </a:cxn>
              <a:cxn ang="0">
                <a:pos x="32" y="180"/>
              </a:cxn>
              <a:cxn ang="0">
                <a:pos x="29" y="188"/>
              </a:cxn>
              <a:cxn ang="0">
                <a:pos x="22" y="217"/>
              </a:cxn>
              <a:cxn ang="0">
                <a:pos x="31" y="244"/>
              </a:cxn>
              <a:cxn ang="0">
                <a:pos x="39" y="253"/>
              </a:cxn>
              <a:cxn ang="0">
                <a:pos x="48" y="278"/>
              </a:cxn>
              <a:cxn ang="0">
                <a:pos x="64" y="289"/>
              </a:cxn>
              <a:cxn ang="0">
                <a:pos x="98" y="291"/>
              </a:cxn>
              <a:cxn ang="0">
                <a:pos x="112" y="292"/>
              </a:cxn>
              <a:cxn ang="0">
                <a:pos x="121" y="311"/>
              </a:cxn>
              <a:cxn ang="0">
                <a:pos x="121" y="329"/>
              </a:cxn>
              <a:cxn ang="0">
                <a:pos x="137" y="336"/>
              </a:cxn>
              <a:cxn ang="0">
                <a:pos x="149" y="343"/>
              </a:cxn>
              <a:cxn ang="0">
                <a:pos x="179" y="375"/>
              </a:cxn>
              <a:cxn ang="0">
                <a:pos x="262" y="417"/>
              </a:cxn>
              <a:cxn ang="0">
                <a:pos x="290" y="444"/>
              </a:cxn>
              <a:cxn ang="0">
                <a:pos x="391" y="566"/>
              </a:cxn>
              <a:cxn ang="0">
                <a:pos x="474" y="502"/>
              </a:cxn>
              <a:cxn ang="0">
                <a:pos x="565" y="432"/>
              </a:cxn>
              <a:cxn ang="0">
                <a:pos x="658" y="393"/>
              </a:cxn>
              <a:cxn ang="0">
                <a:pos x="652" y="343"/>
              </a:cxn>
              <a:cxn ang="0">
                <a:pos x="633" y="292"/>
              </a:cxn>
              <a:cxn ang="0">
                <a:pos x="621" y="273"/>
              </a:cxn>
            </a:cxnLst>
            <a:rect l="0" t="0" r="r" b="b"/>
            <a:pathLst>
              <a:path w="658" h="566">
                <a:moveTo>
                  <a:pt x="621" y="273"/>
                </a:moveTo>
                <a:lnTo>
                  <a:pt x="621" y="273"/>
                </a:lnTo>
                <a:lnTo>
                  <a:pt x="617" y="266"/>
                </a:lnTo>
                <a:lnTo>
                  <a:pt x="613" y="259"/>
                </a:lnTo>
                <a:lnTo>
                  <a:pt x="607" y="255"/>
                </a:lnTo>
                <a:lnTo>
                  <a:pt x="601" y="250"/>
                </a:lnTo>
                <a:lnTo>
                  <a:pt x="594" y="249"/>
                </a:lnTo>
                <a:lnTo>
                  <a:pt x="588" y="247"/>
                </a:lnTo>
                <a:lnTo>
                  <a:pt x="575" y="247"/>
                </a:lnTo>
                <a:lnTo>
                  <a:pt x="562" y="249"/>
                </a:lnTo>
                <a:lnTo>
                  <a:pt x="551" y="253"/>
                </a:lnTo>
                <a:lnTo>
                  <a:pt x="543" y="256"/>
                </a:lnTo>
                <a:lnTo>
                  <a:pt x="543" y="256"/>
                </a:lnTo>
                <a:lnTo>
                  <a:pt x="533" y="265"/>
                </a:lnTo>
                <a:lnTo>
                  <a:pt x="524" y="271"/>
                </a:lnTo>
                <a:lnTo>
                  <a:pt x="517" y="273"/>
                </a:lnTo>
                <a:lnTo>
                  <a:pt x="512" y="275"/>
                </a:lnTo>
                <a:lnTo>
                  <a:pt x="508" y="275"/>
                </a:lnTo>
                <a:lnTo>
                  <a:pt x="505" y="275"/>
                </a:lnTo>
                <a:lnTo>
                  <a:pt x="502" y="273"/>
                </a:lnTo>
                <a:lnTo>
                  <a:pt x="502" y="273"/>
                </a:lnTo>
                <a:lnTo>
                  <a:pt x="498" y="259"/>
                </a:lnTo>
                <a:lnTo>
                  <a:pt x="495" y="246"/>
                </a:lnTo>
                <a:lnTo>
                  <a:pt x="490" y="236"/>
                </a:lnTo>
                <a:lnTo>
                  <a:pt x="486" y="227"/>
                </a:lnTo>
                <a:lnTo>
                  <a:pt x="482" y="220"/>
                </a:lnTo>
                <a:lnTo>
                  <a:pt x="477" y="215"/>
                </a:lnTo>
                <a:lnTo>
                  <a:pt x="473" y="211"/>
                </a:lnTo>
                <a:lnTo>
                  <a:pt x="469" y="208"/>
                </a:lnTo>
                <a:lnTo>
                  <a:pt x="461" y="205"/>
                </a:lnTo>
                <a:lnTo>
                  <a:pt x="455" y="205"/>
                </a:lnTo>
                <a:lnTo>
                  <a:pt x="450" y="207"/>
                </a:lnTo>
                <a:lnTo>
                  <a:pt x="450" y="207"/>
                </a:lnTo>
                <a:lnTo>
                  <a:pt x="441" y="211"/>
                </a:lnTo>
                <a:lnTo>
                  <a:pt x="434" y="212"/>
                </a:lnTo>
                <a:lnTo>
                  <a:pt x="428" y="212"/>
                </a:lnTo>
                <a:lnTo>
                  <a:pt x="422" y="209"/>
                </a:lnTo>
                <a:lnTo>
                  <a:pt x="415" y="204"/>
                </a:lnTo>
                <a:lnTo>
                  <a:pt x="412" y="201"/>
                </a:lnTo>
                <a:lnTo>
                  <a:pt x="412" y="201"/>
                </a:lnTo>
                <a:lnTo>
                  <a:pt x="407" y="195"/>
                </a:lnTo>
                <a:lnTo>
                  <a:pt x="402" y="190"/>
                </a:lnTo>
                <a:lnTo>
                  <a:pt x="390" y="182"/>
                </a:lnTo>
                <a:lnTo>
                  <a:pt x="377" y="174"/>
                </a:lnTo>
                <a:lnTo>
                  <a:pt x="364" y="170"/>
                </a:lnTo>
                <a:lnTo>
                  <a:pt x="352" y="169"/>
                </a:lnTo>
                <a:lnTo>
                  <a:pt x="342" y="167"/>
                </a:lnTo>
                <a:lnTo>
                  <a:pt x="333" y="166"/>
                </a:lnTo>
                <a:lnTo>
                  <a:pt x="333" y="166"/>
                </a:lnTo>
                <a:lnTo>
                  <a:pt x="323" y="166"/>
                </a:lnTo>
                <a:lnTo>
                  <a:pt x="313" y="161"/>
                </a:lnTo>
                <a:lnTo>
                  <a:pt x="301" y="157"/>
                </a:lnTo>
                <a:lnTo>
                  <a:pt x="291" y="151"/>
                </a:lnTo>
                <a:lnTo>
                  <a:pt x="275" y="142"/>
                </a:lnTo>
                <a:lnTo>
                  <a:pt x="269" y="137"/>
                </a:lnTo>
                <a:lnTo>
                  <a:pt x="269" y="137"/>
                </a:lnTo>
                <a:lnTo>
                  <a:pt x="259" y="142"/>
                </a:lnTo>
                <a:lnTo>
                  <a:pt x="249" y="147"/>
                </a:lnTo>
                <a:lnTo>
                  <a:pt x="240" y="150"/>
                </a:lnTo>
                <a:lnTo>
                  <a:pt x="233" y="151"/>
                </a:lnTo>
                <a:lnTo>
                  <a:pt x="226" y="151"/>
                </a:lnTo>
                <a:lnTo>
                  <a:pt x="220" y="150"/>
                </a:lnTo>
                <a:lnTo>
                  <a:pt x="215" y="148"/>
                </a:lnTo>
                <a:lnTo>
                  <a:pt x="211" y="145"/>
                </a:lnTo>
                <a:lnTo>
                  <a:pt x="205" y="141"/>
                </a:lnTo>
                <a:lnTo>
                  <a:pt x="202" y="135"/>
                </a:lnTo>
                <a:lnTo>
                  <a:pt x="199" y="128"/>
                </a:lnTo>
                <a:lnTo>
                  <a:pt x="199" y="128"/>
                </a:lnTo>
                <a:lnTo>
                  <a:pt x="189" y="103"/>
                </a:lnTo>
                <a:lnTo>
                  <a:pt x="181" y="81"/>
                </a:lnTo>
                <a:lnTo>
                  <a:pt x="170" y="62"/>
                </a:lnTo>
                <a:lnTo>
                  <a:pt x="162" y="48"/>
                </a:lnTo>
                <a:lnTo>
                  <a:pt x="151" y="35"/>
                </a:lnTo>
                <a:lnTo>
                  <a:pt x="143" y="25"/>
                </a:lnTo>
                <a:lnTo>
                  <a:pt x="135" y="17"/>
                </a:lnTo>
                <a:lnTo>
                  <a:pt x="128" y="12"/>
                </a:lnTo>
                <a:lnTo>
                  <a:pt x="121" y="7"/>
                </a:lnTo>
                <a:lnTo>
                  <a:pt x="114" y="4"/>
                </a:lnTo>
                <a:lnTo>
                  <a:pt x="103" y="3"/>
                </a:lnTo>
                <a:lnTo>
                  <a:pt x="98" y="3"/>
                </a:lnTo>
                <a:lnTo>
                  <a:pt x="95" y="3"/>
                </a:lnTo>
                <a:lnTo>
                  <a:pt x="95" y="3"/>
                </a:lnTo>
                <a:lnTo>
                  <a:pt x="86" y="0"/>
                </a:lnTo>
                <a:lnTo>
                  <a:pt x="86" y="0"/>
                </a:lnTo>
                <a:lnTo>
                  <a:pt x="83" y="9"/>
                </a:lnTo>
                <a:lnTo>
                  <a:pt x="82" y="19"/>
                </a:lnTo>
                <a:lnTo>
                  <a:pt x="80" y="38"/>
                </a:lnTo>
                <a:lnTo>
                  <a:pt x="80" y="55"/>
                </a:lnTo>
                <a:lnTo>
                  <a:pt x="80" y="55"/>
                </a:lnTo>
                <a:lnTo>
                  <a:pt x="80" y="68"/>
                </a:lnTo>
                <a:lnTo>
                  <a:pt x="77" y="77"/>
                </a:lnTo>
                <a:lnTo>
                  <a:pt x="73" y="83"/>
                </a:lnTo>
                <a:lnTo>
                  <a:pt x="67" y="84"/>
                </a:lnTo>
                <a:lnTo>
                  <a:pt x="61" y="86"/>
                </a:lnTo>
                <a:lnTo>
                  <a:pt x="55" y="84"/>
                </a:lnTo>
                <a:lnTo>
                  <a:pt x="51" y="83"/>
                </a:lnTo>
                <a:lnTo>
                  <a:pt x="51" y="83"/>
                </a:lnTo>
                <a:lnTo>
                  <a:pt x="38" y="83"/>
                </a:lnTo>
                <a:lnTo>
                  <a:pt x="28" y="83"/>
                </a:lnTo>
                <a:lnTo>
                  <a:pt x="19" y="84"/>
                </a:lnTo>
                <a:lnTo>
                  <a:pt x="12" y="87"/>
                </a:lnTo>
                <a:lnTo>
                  <a:pt x="7" y="90"/>
                </a:lnTo>
                <a:lnTo>
                  <a:pt x="3" y="93"/>
                </a:lnTo>
                <a:lnTo>
                  <a:pt x="2" y="97"/>
                </a:lnTo>
                <a:lnTo>
                  <a:pt x="0" y="102"/>
                </a:lnTo>
                <a:lnTo>
                  <a:pt x="0" y="110"/>
                </a:lnTo>
                <a:lnTo>
                  <a:pt x="3" y="118"/>
                </a:lnTo>
                <a:lnTo>
                  <a:pt x="6" y="125"/>
                </a:lnTo>
                <a:lnTo>
                  <a:pt x="6" y="125"/>
                </a:lnTo>
                <a:lnTo>
                  <a:pt x="18" y="141"/>
                </a:lnTo>
                <a:lnTo>
                  <a:pt x="25" y="154"/>
                </a:lnTo>
                <a:lnTo>
                  <a:pt x="29" y="166"/>
                </a:lnTo>
                <a:lnTo>
                  <a:pt x="32" y="174"/>
                </a:lnTo>
                <a:lnTo>
                  <a:pt x="32" y="180"/>
                </a:lnTo>
                <a:lnTo>
                  <a:pt x="31" y="185"/>
                </a:lnTo>
                <a:lnTo>
                  <a:pt x="29" y="188"/>
                </a:lnTo>
                <a:lnTo>
                  <a:pt x="29" y="188"/>
                </a:lnTo>
                <a:lnTo>
                  <a:pt x="26" y="196"/>
                </a:lnTo>
                <a:lnTo>
                  <a:pt x="23" y="204"/>
                </a:lnTo>
                <a:lnTo>
                  <a:pt x="22" y="217"/>
                </a:lnTo>
                <a:lnTo>
                  <a:pt x="23" y="228"/>
                </a:lnTo>
                <a:lnTo>
                  <a:pt x="26" y="237"/>
                </a:lnTo>
                <a:lnTo>
                  <a:pt x="31" y="244"/>
                </a:lnTo>
                <a:lnTo>
                  <a:pt x="35" y="250"/>
                </a:lnTo>
                <a:lnTo>
                  <a:pt x="39" y="253"/>
                </a:lnTo>
                <a:lnTo>
                  <a:pt x="39" y="253"/>
                </a:lnTo>
                <a:lnTo>
                  <a:pt x="42" y="263"/>
                </a:lnTo>
                <a:lnTo>
                  <a:pt x="45" y="271"/>
                </a:lnTo>
                <a:lnTo>
                  <a:pt x="48" y="278"/>
                </a:lnTo>
                <a:lnTo>
                  <a:pt x="54" y="282"/>
                </a:lnTo>
                <a:lnTo>
                  <a:pt x="58" y="287"/>
                </a:lnTo>
                <a:lnTo>
                  <a:pt x="64" y="289"/>
                </a:lnTo>
                <a:lnTo>
                  <a:pt x="76" y="292"/>
                </a:lnTo>
                <a:lnTo>
                  <a:pt x="87" y="292"/>
                </a:lnTo>
                <a:lnTo>
                  <a:pt x="98" y="291"/>
                </a:lnTo>
                <a:lnTo>
                  <a:pt x="106" y="288"/>
                </a:lnTo>
                <a:lnTo>
                  <a:pt x="106" y="288"/>
                </a:lnTo>
                <a:lnTo>
                  <a:pt x="112" y="292"/>
                </a:lnTo>
                <a:lnTo>
                  <a:pt x="116" y="298"/>
                </a:lnTo>
                <a:lnTo>
                  <a:pt x="119" y="304"/>
                </a:lnTo>
                <a:lnTo>
                  <a:pt x="121" y="311"/>
                </a:lnTo>
                <a:lnTo>
                  <a:pt x="121" y="324"/>
                </a:lnTo>
                <a:lnTo>
                  <a:pt x="121" y="329"/>
                </a:lnTo>
                <a:lnTo>
                  <a:pt x="121" y="329"/>
                </a:lnTo>
                <a:lnTo>
                  <a:pt x="127" y="333"/>
                </a:lnTo>
                <a:lnTo>
                  <a:pt x="137" y="336"/>
                </a:lnTo>
                <a:lnTo>
                  <a:pt x="137" y="336"/>
                </a:lnTo>
                <a:lnTo>
                  <a:pt x="141" y="339"/>
                </a:lnTo>
                <a:lnTo>
                  <a:pt x="146" y="340"/>
                </a:lnTo>
                <a:lnTo>
                  <a:pt x="149" y="343"/>
                </a:lnTo>
                <a:lnTo>
                  <a:pt x="159" y="359"/>
                </a:lnTo>
                <a:lnTo>
                  <a:pt x="179" y="375"/>
                </a:lnTo>
                <a:lnTo>
                  <a:pt x="179" y="375"/>
                </a:lnTo>
                <a:lnTo>
                  <a:pt x="215" y="391"/>
                </a:lnTo>
                <a:lnTo>
                  <a:pt x="242" y="404"/>
                </a:lnTo>
                <a:lnTo>
                  <a:pt x="262" y="417"/>
                </a:lnTo>
                <a:lnTo>
                  <a:pt x="277" y="428"/>
                </a:lnTo>
                <a:lnTo>
                  <a:pt x="285" y="436"/>
                </a:lnTo>
                <a:lnTo>
                  <a:pt x="290" y="444"/>
                </a:lnTo>
                <a:lnTo>
                  <a:pt x="293" y="448"/>
                </a:lnTo>
                <a:lnTo>
                  <a:pt x="310" y="483"/>
                </a:lnTo>
                <a:lnTo>
                  <a:pt x="391" y="566"/>
                </a:lnTo>
                <a:lnTo>
                  <a:pt x="391" y="566"/>
                </a:lnTo>
                <a:lnTo>
                  <a:pt x="432" y="534"/>
                </a:lnTo>
                <a:lnTo>
                  <a:pt x="474" y="502"/>
                </a:lnTo>
                <a:lnTo>
                  <a:pt x="521" y="468"/>
                </a:lnTo>
                <a:lnTo>
                  <a:pt x="538" y="457"/>
                </a:lnTo>
                <a:lnTo>
                  <a:pt x="565" y="432"/>
                </a:lnTo>
                <a:lnTo>
                  <a:pt x="588" y="432"/>
                </a:lnTo>
                <a:lnTo>
                  <a:pt x="626" y="425"/>
                </a:lnTo>
                <a:lnTo>
                  <a:pt x="658" y="393"/>
                </a:lnTo>
                <a:lnTo>
                  <a:pt x="658" y="393"/>
                </a:lnTo>
                <a:lnTo>
                  <a:pt x="656" y="367"/>
                </a:lnTo>
                <a:lnTo>
                  <a:pt x="652" y="343"/>
                </a:lnTo>
                <a:lnTo>
                  <a:pt x="646" y="323"/>
                </a:lnTo>
                <a:lnTo>
                  <a:pt x="640" y="305"/>
                </a:lnTo>
                <a:lnTo>
                  <a:pt x="633" y="292"/>
                </a:lnTo>
                <a:lnTo>
                  <a:pt x="627" y="282"/>
                </a:lnTo>
                <a:lnTo>
                  <a:pt x="621" y="273"/>
                </a:lnTo>
                <a:lnTo>
                  <a:pt x="621" y="273"/>
                </a:lnTo>
                <a:close/>
              </a:path>
            </a:pathLst>
          </a:custGeom>
          <a:solidFill>
            <a:schemeClr val="accent6">
              <a:lumMod val="75000"/>
            </a:schemeClr>
          </a:solidFill>
          <a:ln w="38100">
            <a:solidFill>
              <a:schemeClr val="bg1"/>
            </a:solidFill>
            <a:prstDash val="solid"/>
            <a:round/>
          </a:ln>
          <a:effectLst>
            <a:outerShdw dist="53882" dir="2700000"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00" name="Freeform 9"/>
          <p:cNvSpPr/>
          <p:nvPr/>
        </p:nvSpPr>
        <p:spPr bwMode="auto">
          <a:xfrm>
            <a:off x="3970338" y="2100263"/>
            <a:ext cx="552450" cy="468312"/>
          </a:xfrm>
          <a:custGeom>
            <a:avLst/>
            <a:gdLst/>
            <a:ahLst/>
            <a:cxnLst>
              <a:cxn ang="0">
                <a:pos x="467" y="71"/>
              </a:cxn>
              <a:cxn ang="0">
                <a:pos x="451" y="51"/>
              </a:cxn>
              <a:cxn ang="0">
                <a:pos x="391" y="14"/>
              </a:cxn>
              <a:cxn ang="0">
                <a:pos x="355" y="11"/>
              </a:cxn>
              <a:cxn ang="0">
                <a:pos x="341" y="35"/>
              </a:cxn>
              <a:cxn ang="0">
                <a:pos x="317" y="51"/>
              </a:cxn>
              <a:cxn ang="0">
                <a:pos x="283" y="54"/>
              </a:cxn>
              <a:cxn ang="0">
                <a:pos x="269" y="45"/>
              </a:cxn>
              <a:cxn ang="0">
                <a:pos x="245" y="42"/>
              </a:cxn>
              <a:cxn ang="0">
                <a:pos x="213" y="56"/>
              </a:cxn>
              <a:cxn ang="0">
                <a:pos x="196" y="71"/>
              </a:cxn>
              <a:cxn ang="0">
                <a:pos x="164" y="83"/>
              </a:cxn>
              <a:cxn ang="0">
                <a:pos x="136" y="109"/>
              </a:cxn>
              <a:cxn ang="0">
                <a:pos x="128" y="123"/>
              </a:cxn>
              <a:cxn ang="0">
                <a:pos x="110" y="154"/>
              </a:cxn>
              <a:cxn ang="0">
                <a:pos x="100" y="157"/>
              </a:cxn>
              <a:cxn ang="0">
                <a:pos x="90" y="145"/>
              </a:cxn>
              <a:cxn ang="0">
                <a:pos x="56" y="112"/>
              </a:cxn>
              <a:cxn ang="0">
                <a:pos x="43" y="109"/>
              </a:cxn>
              <a:cxn ang="0">
                <a:pos x="27" y="116"/>
              </a:cxn>
              <a:cxn ang="0">
                <a:pos x="18" y="134"/>
              </a:cxn>
              <a:cxn ang="0">
                <a:pos x="20" y="158"/>
              </a:cxn>
              <a:cxn ang="0">
                <a:pos x="21" y="189"/>
              </a:cxn>
              <a:cxn ang="0">
                <a:pos x="11" y="215"/>
              </a:cxn>
              <a:cxn ang="0">
                <a:pos x="4" y="221"/>
              </a:cxn>
              <a:cxn ang="0">
                <a:pos x="0" y="243"/>
              </a:cxn>
              <a:cxn ang="0">
                <a:pos x="14" y="279"/>
              </a:cxn>
              <a:cxn ang="0">
                <a:pos x="56" y="327"/>
              </a:cxn>
              <a:cxn ang="0">
                <a:pos x="78" y="312"/>
              </a:cxn>
              <a:cxn ang="0">
                <a:pos x="122" y="299"/>
              </a:cxn>
              <a:cxn ang="0">
                <a:pos x="157" y="292"/>
              </a:cxn>
              <a:cxn ang="0">
                <a:pos x="206" y="294"/>
              </a:cxn>
              <a:cxn ang="0">
                <a:pos x="222" y="304"/>
              </a:cxn>
              <a:cxn ang="0">
                <a:pos x="226" y="328"/>
              </a:cxn>
              <a:cxn ang="0">
                <a:pos x="219" y="349"/>
              </a:cxn>
              <a:cxn ang="0">
                <a:pos x="212" y="356"/>
              </a:cxn>
              <a:cxn ang="0">
                <a:pos x="186" y="366"/>
              </a:cxn>
              <a:cxn ang="0">
                <a:pos x="162" y="391"/>
              </a:cxn>
              <a:cxn ang="0">
                <a:pos x="161" y="400"/>
              </a:cxn>
              <a:cxn ang="0">
                <a:pos x="173" y="426"/>
              </a:cxn>
              <a:cxn ang="0">
                <a:pos x="189" y="440"/>
              </a:cxn>
              <a:cxn ang="0">
                <a:pos x="194" y="471"/>
              </a:cxn>
              <a:cxn ang="0">
                <a:pos x="208" y="472"/>
              </a:cxn>
              <a:cxn ang="0">
                <a:pos x="237" y="436"/>
              </a:cxn>
              <a:cxn ang="0">
                <a:pos x="304" y="360"/>
              </a:cxn>
              <a:cxn ang="0">
                <a:pos x="320" y="360"/>
              </a:cxn>
              <a:cxn ang="0">
                <a:pos x="355" y="363"/>
              </a:cxn>
              <a:cxn ang="0">
                <a:pos x="379" y="359"/>
              </a:cxn>
              <a:cxn ang="0">
                <a:pos x="416" y="324"/>
              </a:cxn>
              <a:cxn ang="0">
                <a:pos x="436" y="324"/>
              </a:cxn>
              <a:cxn ang="0">
                <a:pos x="471" y="317"/>
              </a:cxn>
              <a:cxn ang="0">
                <a:pos x="494" y="294"/>
              </a:cxn>
              <a:cxn ang="0">
                <a:pos x="532" y="227"/>
              </a:cxn>
              <a:cxn ang="0">
                <a:pos x="551" y="202"/>
              </a:cxn>
            </a:cxnLst>
            <a:rect l="0" t="0" r="r" b="b"/>
            <a:pathLst>
              <a:path w="565" h="474">
                <a:moveTo>
                  <a:pt x="484" y="106"/>
                </a:moveTo>
                <a:lnTo>
                  <a:pt x="467" y="71"/>
                </a:lnTo>
                <a:lnTo>
                  <a:pt x="467" y="71"/>
                </a:lnTo>
                <a:lnTo>
                  <a:pt x="464" y="67"/>
                </a:lnTo>
                <a:lnTo>
                  <a:pt x="459" y="59"/>
                </a:lnTo>
                <a:lnTo>
                  <a:pt x="451" y="51"/>
                </a:lnTo>
                <a:lnTo>
                  <a:pt x="437" y="40"/>
                </a:lnTo>
                <a:lnTo>
                  <a:pt x="419" y="29"/>
                </a:lnTo>
                <a:lnTo>
                  <a:pt x="391" y="14"/>
                </a:lnTo>
                <a:lnTo>
                  <a:pt x="357" y="0"/>
                </a:lnTo>
                <a:lnTo>
                  <a:pt x="357" y="0"/>
                </a:lnTo>
                <a:lnTo>
                  <a:pt x="355" y="11"/>
                </a:lnTo>
                <a:lnTo>
                  <a:pt x="352" y="20"/>
                </a:lnTo>
                <a:lnTo>
                  <a:pt x="347" y="29"/>
                </a:lnTo>
                <a:lnTo>
                  <a:pt x="341" y="35"/>
                </a:lnTo>
                <a:lnTo>
                  <a:pt x="337" y="40"/>
                </a:lnTo>
                <a:lnTo>
                  <a:pt x="330" y="45"/>
                </a:lnTo>
                <a:lnTo>
                  <a:pt x="317" y="51"/>
                </a:lnTo>
                <a:lnTo>
                  <a:pt x="305" y="54"/>
                </a:lnTo>
                <a:lnTo>
                  <a:pt x="293" y="55"/>
                </a:lnTo>
                <a:lnTo>
                  <a:pt x="283" y="54"/>
                </a:lnTo>
                <a:lnTo>
                  <a:pt x="283" y="54"/>
                </a:lnTo>
                <a:lnTo>
                  <a:pt x="276" y="48"/>
                </a:lnTo>
                <a:lnTo>
                  <a:pt x="269" y="45"/>
                </a:lnTo>
                <a:lnTo>
                  <a:pt x="260" y="42"/>
                </a:lnTo>
                <a:lnTo>
                  <a:pt x="253" y="42"/>
                </a:lnTo>
                <a:lnTo>
                  <a:pt x="245" y="42"/>
                </a:lnTo>
                <a:lnTo>
                  <a:pt x="238" y="43"/>
                </a:lnTo>
                <a:lnTo>
                  <a:pt x="225" y="49"/>
                </a:lnTo>
                <a:lnTo>
                  <a:pt x="213" y="56"/>
                </a:lnTo>
                <a:lnTo>
                  <a:pt x="205" y="64"/>
                </a:lnTo>
                <a:lnTo>
                  <a:pt x="196" y="71"/>
                </a:lnTo>
                <a:lnTo>
                  <a:pt x="196" y="71"/>
                </a:lnTo>
                <a:lnTo>
                  <a:pt x="187" y="74"/>
                </a:lnTo>
                <a:lnTo>
                  <a:pt x="178" y="75"/>
                </a:lnTo>
                <a:lnTo>
                  <a:pt x="164" y="83"/>
                </a:lnTo>
                <a:lnTo>
                  <a:pt x="152" y="91"/>
                </a:lnTo>
                <a:lnTo>
                  <a:pt x="142" y="100"/>
                </a:lnTo>
                <a:lnTo>
                  <a:pt x="136" y="109"/>
                </a:lnTo>
                <a:lnTo>
                  <a:pt x="130" y="116"/>
                </a:lnTo>
                <a:lnTo>
                  <a:pt x="128" y="123"/>
                </a:lnTo>
                <a:lnTo>
                  <a:pt x="128" y="123"/>
                </a:lnTo>
                <a:lnTo>
                  <a:pt x="122" y="138"/>
                </a:lnTo>
                <a:lnTo>
                  <a:pt x="116" y="148"/>
                </a:lnTo>
                <a:lnTo>
                  <a:pt x="110" y="154"/>
                </a:lnTo>
                <a:lnTo>
                  <a:pt x="106" y="157"/>
                </a:lnTo>
                <a:lnTo>
                  <a:pt x="101" y="157"/>
                </a:lnTo>
                <a:lnTo>
                  <a:pt x="100" y="157"/>
                </a:lnTo>
                <a:lnTo>
                  <a:pt x="97" y="155"/>
                </a:lnTo>
                <a:lnTo>
                  <a:pt x="97" y="155"/>
                </a:lnTo>
                <a:lnTo>
                  <a:pt x="90" y="145"/>
                </a:lnTo>
                <a:lnTo>
                  <a:pt x="81" y="135"/>
                </a:lnTo>
                <a:lnTo>
                  <a:pt x="66" y="120"/>
                </a:lnTo>
                <a:lnTo>
                  <a:pt x="56" y="112"/>
                </a:lnTo>
                <a:lnTo>
                  <a:pt x="52" y="107"/>
                </a:lnTo>
                <a:lnTo>
                  <a:pt x="52" y="107"/>
                </a:lnTo>
                <a:lnTo>
                  <a:pt x="43" y="109"/>
                </a:lnTo>
                <a:lnTo>
                  <a:pt x="37" y="110"/>
                </a:lnTo>
                <a:lnTo>
                  <a:pt x="32" y="113"/>
                </a:lnTo>
                <a:lnTo>
                  <a:pt x="27" y="116"/>
                </a:lnTo>
                <a:lnTo>
                  <a:pt x="24" y="120"/>
                </a:lnTo>
                <a:lnTo>
                  <a:pt x="21" y="125"/>
                </a:lnTo>
                <a:lnTo>
                  <a:pt x="18" y="134"/>
                </a:lnTo>
                <a:lnTo>
                  <a:pt x="18" y="144"/>
                </a:lnTo>
                <a:lnTo>
                  <a:pt x="18" y="151"/>
                </a:lnTo>
                <a:lnTo>
                  <a:pt x="20" y="158"/>
                </a:lnTo>
                <a:lnTo>
                  <a:pt x="20" y="158"/>
                </a:lnTo>
                <a:lnTo>
                  <a:pt x="23" y="176"/>
                </a:lnTo>
                <a:lnTo>
                  <a:pt x="21" y="189"/>
                </a:lnTo>
                <a:lnTo>
                  <a:pt x="20" y="200"/>
                </a:lnTo>
                <a:lnTo>
                  <a:pt x="16" y="208"/>
                </a:lnTo>
                <a:lnTo>
                  <a:pt x="11" y="215"/>
                </a:lnTo>
                <a:lnTo>
                  <a:pt x="8" y="218"/>
                </a:lnTo>
                <a:lnTo>
                  <a:pt x="4" y="221"/>
                </a:lnTo>
                <a:lnTo>
                  <a:pt x="4" y="221"/>
                </a:lnTo>
                <a:lnTo>
                  <a:pt x="1" y="228"/>
                </a:lnTo>
                <a:lnTo>
                  <a:pt x="0" y="235"/>
                </a:lnTo>
                <a:lnTo>
                  <a:pt x="0" y="243"/>
                </a:lnTo>
                <a:lnTo>
                  <a:pt x="1" y="250"/>
                </a:lnTo>
                <a:lnTo>
                  <a:pt x="7" y="264"/>
                </a:lnTo>
                <a:lnTo>
                  <a:pt x="14" y="279"/>
                </a:lnTo>
                <a:lnTo>
                  <a:pt x="24" y="292"/>
                </a:lnTo>
                <a:lnTo>
                  <a:pt x="34" y="305"/>
                </a:lnTo>
                <a:lnTo>
                  <a:pt x="56" y="327"/>
                </a:lnTo>
                <a:lnTo>
                  <a:pt x="56" y="327"/>
                </a:lnTo>
                <a:lnTo>
                  <a:pt x="66" y="320"/>
                </a:lnTo>
                <a:lnTo>
                  <a:pt x="78" y="312"/>
                </a:lnTo>
                <a:lnTo>
                  <a:pt x="90" y="308"/>
                </a:lnTo>
                <a:lnTo>
                  <a:pt x="101" y="304"/>
                </a:lnTo>
                <a:lnTo>
                  <a:pt x="122" y="299"/>
                </a:lnTo>
                <a:lnTo>
                  <a:pt x="129" y="298"/>
                </a:lnTo>
                <a:lnTo>
                  <a:pt x="129" y="298"/>
                </a:lnTo>
                <a:lnTo>
                  <a:pt x="157" y="292"/>
                </a:lnTo>
                <a:lnTo>
                  <a:pt x="178" y="291"/>
                </a:lnTo>
                <a:lnTo>
                  <a:pt x="194" y="291"/>
                </a:lnTo>
                <a:lnTo>
                  <a:pt x="206" y="294"/>
                </a:lnTo>
                <a:lnTo>
                  <a:pt x="215" y="296"/>
                </a:lnTo>
                <a:lnTo>
                  <a:pt x="219" y="299"/>
                </a:lnTo>
                <a:lnTo>
                  <a:pt x="222" y="304"/>
                </a:lnTo>
                <a:lnTo>
                  <a:pt x="222" y="304"/>
                </a:lnTo>
                <a:lnTo>
                  <a:pt x="226" y="317"/>
                </a:lnTo>
                <a:lnTo>
                  <a:pt x="226" y="328"/>
                </a:lnTo>
                <a:lnTo>
                  <a:pt x="226" y="337"/>
                </a:lnTo>
                <a:lnTo>
                  <a:pt x="224" y="344"/>
                </a:lnTo>
                <a:lnTo>
                  <a:pt x="219" y="349"/>
                </a:lnTo>
                <a:lnTo>
                  <a:pt x="216" y="353"/>
                </a:lnTo>
                <a:lnTo>
                  <a:pt x="212" y="356"/>
                </a:lnTo>
                <a:lnTo>
                  <a:pt x="212" y="356"/>
                </a:lnTo>
                <a:lnTo>
                  <a:pt x="203" y="358"/>
                </a:lnTo>
                <a:lnTo>
                  <a:pt x="194" y="362"/>
                </a:lnTo>
                <a:lnTo>
                  <a:pt x="186" y="366"/>
                </a:lnTo>
                <a:lnTo>
                  <a:pt x="177" y="374"/>
                </a:lnTo>
                <a:lnTo>
                  <a:pt x="167" y="385"/>
                </a:lnTo>
                <a:lnTo>
                  <a:pt x="162" y="391"/>
                </a:lnTo>
                <a:lnTo>
                  <a:pt x="162" y="391"/>
                </a:lnTo>
                <a:lnTo>
                  <a:pt x="161" y="395"/>
                </a:lnTo>
                <a:lnTo>
                  <a:pt x="161" y="400"/>
                </a:lnTo>
                <a:lnTo>
                  <a:pt x="162" y="410"/>
                </a:lnTo>
                <a:lnTo>
                  <a:pt x="167" y="417"/>
                </a:lnTo>
                <a:lnTo>
                  <a:pt x="173" y="426"/>
                </a:lnTo>
                <a:lnTo>
                  <a:pt x="183" y="436"/>
                </a:lnTo>
                <a:lnTo>
                  <a:pt x="189" y="440"/>
                </a:lnTo>
                <a:lnTo>
                  <a:pt x="189" y="440"/>
                </a:lnTo>
                <a:lnTo>
                  <a:pt x="190" y="455"/>
                </a:lnTo>
                <a:lnTo>
                  <a:pt x="192" y="465"/>
                </a:lnTo>
                <a:lnTo>
                  <a:pt x="194" y="471"/>
                </a:lnTo>
                <a:lnTo>
                  <a:pt x="199" y="472"/>
                </a:lnTo>
                <a:lnTo>
                  <a:pt x="203" y="474"/>
                </a:lnTo>
                <a:lnTo>
                  <a:pt x="208" y="472"/>
                </a:lnTo>
                <a:lnTo>
                  <a:pt x="210" y="470"/>
                </a:lnTo>
                <a:lnTo>
                  <a:pt x="210" y="470"/>
                </a:lnTo>
                <a:lnTo>
                  <a:pt x="237" y="436"/>
                </a:lnTo>
                <a:lnTo>
                  <a:pt x="257" y="410"/>
                </a:lnTo>
                <a:lnTo>
                  <a:pt x="288" y="376"/>
                </a:lnTo>
                <a:lnTo>
                  <a:pt x="304" y="360"/>
                </a:lnTo>
                <a:lnTo>
                  <a:pt x="308" y="358"/>
                </a:lnTo>
                <a:lnTo>
                  <a:pt x="308" y="358"/>
                </a:lnTo>
                <a:lnTo>
                  <a:pt x="320" y="360"/>
                </a:lnTo>
                <a:lnTo>
                  <a:pt x="331" y="363"/>
                </a:lnTo>
                <a:lnTo>
                  <a:pt x="343" y="363"/>
                </a:lnTo>
                <a:lnTo>
                  <a:pt x="355" y="363"/>
                </a:lnTo>
                <a:lnTo>
                  <a:pt x="372" y="360"/>
                </a:lnTo>
                <a:lnTo>
                  <a:pt x="379" y="359"/>
                </a:lnTo>
                <a:lnTo>
                  <a:pt x="379" y="359"/>
                </a:lnTo>
                <a:lnTo>
                  <a:pt x="392" y="349"/>
                </a:lnTo>
                <a:lnTo>
                  <a:pt x="404" y="337"/>
                </a:lnTo>
                <a:lnTo>
                  <a:pt x="416" y="324"/>
                </a:lnTo>
                <a:lnTo>
                  <a:pt x="416" y="324"/>
                </a:lnTo>
                <a:lnTo>
                  <a:pt x="426" y="326"/>
                </a:lnTo>
                <a:lnTo>
                  <a:pt x="436" y="324"/>
                </a:lnTo>
                <a:lnTo>
                  <a:pt x="453" y="321"/>
                </a:lnTo>
                <a:lnTo>
                  <a:pt x="471" y="317"/>
                </a:lnTo>
                <a:lnTo>
                  <a:pt x="471" y="317"/>
                </a:lnTo>
                <a:lnTo>
                  <a:pt x="477" y="314"/>
                </a:lnTo>
                <a:lnTo>
                  <a:pt x="483" y="308"/>
                </a:lnTo>
                <a:lnTo>
                  <a:pt x="494" y="294"/>
                </a:lnTo>
                <a:lnTo>
                  <a:pt x="506" y="278"/>
                </a:lnTo>
                <a:lnTo>
                  <a:pt x="516" y="259"/>
                </a:lnTo>
                <a:lnTo>
                  <a:pt x="532" y="227"/>
                </a:lnTo>
                <a:lnTo>
                  <a:pt x="538" y="212"/>
                </a:lnTo>
                <a:lnTo>
                  <a:pt x="538" y="212"/>
                </a:lnTo>
                <a:lnTo>
                  <a:pt x="551" y="202"/>
                </a:lnTo>
                <a:lnTo>
                  <a:pt x="565" y="189"/>
                </a:lnTo>
                <a:lnTo>
                  <a:pt x="484" y="106"/>
                </a:lnTo>
                <a:close/>
              </a:path>
            </a:pathLst>
          </a:custGeom>
          <a:solidFill>
            <a:schemeClr val="accent6">
              <a:lumMod val="75000"/>
            </a:schemeClr>
          </a:solidFill>
          <a:ln w="38100">
            <a:solidFill>
              <a:schemeClr val="bg1"/>
            </a:solidFill>
            <a:prstDash val="solid"/>
            <a:round/>
          </a:ln>
          <a:effectLst>
            <a:outerShdw dist="53882" dir="2700000"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02" name="Freeform 11"/>
          <p:cNvSpPr>
            <a:spLocks noChangeArrowheads="1"/>
          </p:cNvSpPr>
          <p:nvPr/>
        </p:nvSpPr>
        <p:spPr bwMode="auto">
          <a:xfrm>
            <a:off x="3533775" y="2176463"/>
            <a:ext cx="490538" cy="684212"/>
          </a:xfrm>
          <a:custGeom>
            <a:avLst/>
            <a:gdLst/>
            <a:ahLst/>
            <a:cxnLst>
              <a:cxn ang="0">
                <a:pos x="354" y="20"/>
              </a:cxn>
              <a:cxn ang="0">
                <a:pos x="342" y="9"/>
              </a:cxn>
              <a:cxn ang="0">
                <a:pos x="319" y="0"/>
              </a:cxn>
              <a:cxn ang="0">
                <a:pos x="302" y="4"/>
              </a:cxn>
              <a:cxn ang="0">
                <a:pos x="290" y="14"/>
              </a:cxn>
              <a:cxn ang="0">
                <a:pos x="270" y="43"/>
              </a:cxn>
              <a:cxn ang="0">
                <a:pos x="245" y="59"/>
              </a:cxn>
              <a:cxn ang="0">
                <a:pos x="221" y="61"/>
              </a:cxn>
              <a:cxn ang="0">
                <a:pos x="152" y="23"/>
              </a:cxn>
              <a:cxn ang="0">
                <a:pos x="115" y="14"/>
              </a:cxn>
              <a:cxn ang="0">
                <a:pos x="93" y="43"/>
              </a:cxn>
              <a:cxn ang="0">
                <a:pos x="79" y="83"/>
              </a:cxn>
              <a:cxn ang="0">
                <a:pos x="75" y="125"/>
              </a:cxn>
              <a:cxn ang="0">
                <a:pos x="63" y="234"/>
              </a:cxn>
              <a:cxn ang="0">
                <a:pos x="86" y="314"/>
              </a:cxn>
              <a:cxn ang="0">
                <a:pos x="47" y="355"/>
              </a:cxn>
              <a:cxn ang="0">
                <a:pos x="31" y="361"/>
              </a:cxn>
              <a:cxn ang="0">
                <a:pos x="21" y="374"/>
              </a:cxn>
              <a:cxn ang="0">
                <a:pos x="18" y="395"/>
              </a:cxn>
              <a:cxn ang="0">
                <a:pos x="28" y="430"/>
              </a:cxn>
              <a:cxn ang="0">
                <a:pos x="51" y="515"/>
              </a:cxn>
              <a:cxn ang="0">
                <a:pos x="37" y="532"/>
              </a:cxn>
              <a:cxn ang="0">
                <a:pos x="15" y="554"/>
              </a:cxn>
              <a:cxn ang="0">
                <a:pos x="2" y="583"/>
              </a:cxn>
              <a:cxn ang="0">
                <a:pos x="28" y="649"/>
              </a:cxn>
              <a:cxn ang="0">
                <a:pos x="111" y="694"/>
              </a:cxn>
              <a:cxn ang="0">
                <a:pos x="163" y="689"/>
              </a:cxn>
              <a:cxn ang="0">
                <a:pos x="152" y="670"/>
              </a:cxn>
              <a:cxn ang="0">
                <a:pos x="149" y="630"/>
              </a:cxn>
              <a:cxn ang="0">
                <a:pos x="159" y="599"/>
              </a:cxn>
              <a:cxn ang="0">
                <a:pos x="185" y="569"/>
              </a:cxn>
              <a:cxn ang="0">
                <a:pos x="197" y="561"/>
              </a:cxn>
              <a:cxn ang="0">
                <a:pos x="235" y="519"/>
              </a:cxn>
              <a:cxn ang="0">
                <a:pos x="261" y="510"/>
              </a:cxn>
              <a:cxn ang="0">
                <a:pos x="325" y="500"/>
              </a:cxn>
              <a:cxn ang="0">
                <a:pos x="352" y="474"/>
              </a:cxn>
              <a:cxn ang="0">
                <a:pos x="347" y="465"/>
              </a:cxn>
              <a:cxn ang="0">
                <a:pos x="344" y="443"/>
              </a:cxn>
              <a:cxn ang="0">
                <a:pos x="363" y="395"/>
              </a:cxn>
              <a:cxn ang="0">
                <a:pos x="414" y="369"/>
              </a:cxn>
              <a:cxn ang="0">
                <a:pos x="460" y="353"/>
              </a:cxn>
              <a:cxn ang="0">
                <a:pos x="483" y="346"/>
              </a:cxn>
              <a:cxn ang="0">
                <a:pos x="496" y="336"/>
              </a:cxn>
              <a:cxn ang="0">
                <a:pos x="498" y="317"/>
              </a:cxn>
              <a:cxn ang="0">
                <a:pos x="488" y="286"/>
              </a:cxn>
              <a:cxn ang="0">
                <a:pos x="491" y="266"/>
              </a:cxn>
              <a:cxn ang="0">
                <a:pos x="502" y="250"/>
              </a:cxn>
              <a:cxn ang="0">
                <a:pos x="460" y="202"/>
              </a:cxn>
              <a:cxn ang="0">
                <a:pos x="446" y="166"/>
              </a:cxn>
              <a:cxn ang="0">
                <a:pos x="450" y="144"/>
              </a:cxn>
              <a:cxn ang="0">
                <a:pos x="456" y="139"/>
              </a:cxn>
              <a:cxn ang="0">
                <a:pos x="419" y="112"/>
              </a:cxn>
            </a:cxnLst>
            <a:rect l="0" t="0" r="r" b="b"/>
            <a:pathLst>
              <a:path w="502" h="694">
                <a:moveTo>
                  <a:pt x="419" y="112"/>
                </a:moveTo>
                <a:lnTo>
                  <a:pt x="373" y="55"/>
                </a:lnTo>
                <a:lnTo>
                  <a:pt x="354" y="20"/>
                </a:lnTo>
                <a:lnTo>
                  <a:pt x="348" y="14"/>
                </a:lnTo>
                <a:lnTo>
                  <a:pt x="342" y="9"/>
                </a:lnTo>
                <a:lnTo>
                  <a:pt x="334" y="4"/>
                </a:lnTo>
                <a:lnTo>
                  <a:pt x="325" y="1"/>
                </a:lnTo>
                <a:lnTo>
                  <a:pt x="319" y="0"/>
                </a:lnTo>
                <a:lnTo>
                  <a:pt x="313" y="0"/>
                </a:lnTo>
                <a:lnTo>
                  <a:pt x="307" y="1"/>
                </a:lnTo>
                <a:lnTo>
                  <a:pt x="302" y="4"/>
                </a:lnTo>
                <a:lnTo>
                  <a:pt x="296" y="9"/>
                </a:lnTo>
                <a:lnTo>
                  <a:pt x="290" y="14"/>
                </a:lnTo>
                <a:lnTo>
                  <a:pt x="284" y="25"/>
                </a:lnTo>
                <a:lnTo>
                  <a:pt x="278" y="33"/>
                </a:lnTo>
                <a:lnTo>
                  <a:pt x="270" y="43"/>
                </a:lnTo>
                <a:lnTo>
                  <a:pt x="258" y="52"/>
                </a:lnTo>
                <a:lnTo>
                  <a:pt x="252" y="57"/>
                </a:lnTo>
                <a:lnTo>
                  <a:pt x="245" y="59"/>
                </a:lnTo>
                <a:lnTo>
                  <a:pt x="237" y="61"/>
                </a:lnTo>
                <a:lnTo>
                  <a:pt x="230" y="61"/>
                </a:lnTo>
                <a:lnTo>
                  <a:pt x="221" y="61"/>
                </a:lnTo>
                <a:lnTo>
                  <a:pt x="213" y="58"/>
                </a:lnTo>
                <a:lnTo>
                  <a:pt x="175" y="36"/>
                </a:lnTo>
                <a:lnTo>
                  <a:pt x="152" y="23"/>
                </a:lnTo>
                <a:lnTo>
                  <a:pt x="133" y="14"/>
                </a:lnTo>
                <a:lnTo>
                  <a:pt x="115" y="14"/>
                </a:lnTo>
                <a:lnTo>
                  <a:pt x="108" y="22"/>
                </a:lnTo>
                <a:lnTo>
                  <a:pt x="101" y="30"/>
                </a:lnTo>
                <a:lnTo>
                  <a:pt x="93" y="43"/>
                </a:lnTo>
                <a:lnTo>
                  <a:pt x="85" y="61"/>
                </a:lnTo>
                <a:lnTo>
                  <a:pt x="82" y="71"/>
                </a:lnTo>
                <a:lnTo>
                  <a:pt x="79" y="83"/>
                </a:lnTo>
                <a:lnTo>
                  <a:pt x="76" y="94"/>
                </a:lnTo>
                <a:lnTo>
                  <a:pt x="75" y="109"/>
                </a:lnTo>
                <a:lnTo>
                  <a:pt x="75" y="125"/>
                </a:lnTo>
                <a:lnTo>
                  <a:pt x="75" y="141"/>
                </a:lnTo>
                <a:lnTo>
                  <a:pt x="82" y="189"/>
                </a:lnTo>
                <a:lnTo>
                  <a:pt x="63" y="234"/>
                </a:lnTo>
                <a:lnTo>
                  <a:pt x="61" y="257"/>
                </a:lnTo>
                <a:lnTo>
                  <a:pt x="82" y="294"/>
                </a:lnTo>
                <a:lnTo>
                  <a:pt x="86" y="314"/>
                </a:lnTo>
                <a:lnTo>
                  <a:pt x="80" y="339"/>
                </a:lnTo>
                <a:lnTo>
                  <a:pt x="47" y="355"/>
                </a:lnTo>
                <a:lnTo>
                  <a:pt x="45" y="355"/>
                </a:lnTo>
                <a:lnTo>
                  <a:pt x="40" y="356"/>
                </a:lnTo>
                <a:lnTo>
                  <a:pt x="31" y="361"/>
                </a:lnTo>
                <a:lnTo>
                  <a:pt x="28" y="363"/>
                </a:lnTo>
                <a:lnTo>
                  <a:pt x="24" y="368"/>
                </a:lnTo>
                <a:lnTo>
                  <a:pt x="21" y="374"/>
                </a:lnTo>
                <a:lnTo>
                  <a:pt x="19" y="379"/>
                </a:lnTo>
                <a:lnTo>
                  <a:pt x="18" y="387"/>
                </a:lnTo>
                <a:lnTo>
                  <a:pt x="18" y="395"/>
                </a:lnTo>
                <a:lnTo>
                  <a:pt x="19" y="406"/>
                </a:lnTo>
                <a:lnTo>
                  <a:pt x="22" y="417"/>
                </a:lnTo>
                <a:lnTo>
                  <a:pt x="28" y="430"/>
                </a:lnTo>
                <a:lnTo>
                  <a:pt x="35" y="445"/>
                </a:lnTo>
                <a:lnTo>
                  <a:pt x="38" y="483"/>
                </a:lnTo>
                <a:lnTo>
                  <a:pt x="51" y="515"/>
                </a:lnTo>
                <a:lnTo>
                  <a:pt x="44" y="526"/>
                </a:lnTo>
                <a:lnTo>
                  <a:pt x="37" y="532"/>
                </a:lnTo>
                <a:lnTo>
                  <a:pt x="29" y="538"/>
                </a:lnTo>
                <a:lnTo>
                  <a:pt x="22" y="545"/>
                </a:lnTo>
                <a:lnTo>
                  <a:pt x="15" y="554"/>
                </a:lnTo>
                <a:lnTo>
                  <a:pt x="8" y="564"/>
                </a:lnTo>
                <a:lnTo>
                  <a:pt x="3" y="576"/>
                </a:lnTo>
                <a:lnTo>
                  <a:pt x="2" y="583"/>
                </a:lnTo>
                <a:lnTo>
                  <a:pt x="0" y="589"/>
                </a:lnTo>
                <a:lnTo>
                  <a:pt x="3" y="641"/>
                </a:lnTo>
                <a:lnTo>
                  <a:pt x="28" y="649"/>
                </a:lnTo>
                <a:lnTo>
                  <a:pt x="53" y="669"/>
                </a:lnTo>
                <a:lnTo>
                  <a:pt x="76" y="670"/>
                </a:lnTo>
                <a:lnTo>
                  <a:pt x="111" y="694"/>
                </a:lnTo>
                <a:lnTo>
                  <a:pt x="146" y="694"/>
                </a:lnTo>
                <a:lnTo>
                  <a:pt x="163" y="689"/>
                </a:lnTo>
                <a:lnTo>
                  <a:pt x="157" y="686"/>
                </a:lnTo>
                <a:lnTo>
                  <a:pt x="152" y="670"/>
                </a:lnTo>
                <a:lnTo>
                  <a:pt x="149" y="656"/>
                </a:lnTo>
                <a:lnTo>
                  <a:pt x="147" y="643"/>
                </a:lnTo>
                <a:lnTo>
                  <a:pt x="149" y="630"/>
                </a:lnTo>
                <a:lnTo>
                  <a:pt x="150" y="618"/>
                </a:lnTo>
                <a:lnTo>
                  <a:pt x="155" y="608"/>
                </a:lnTo>
                <a:lnTo>
                  <a:pt x="159" y="599"/>
                </a:lnTo>
                <a:lnTo>
                  <a:pt x="163" y="592"/>
                </a:lnTo>
                <a:lnTo>
                  <a:pt x="175" y="579"/>
                </a:lnTo>
                <a:lnTo>
                  <a:pt x="185" y="569"/>
                </a:lnTo>
                <a:lnTo>
                  <a:pt x="194" y="564"/>
                </a:lnTo>
                <a:lnTo>
                  <a:pt x="197" y="561"/>
                </a:lnTo>
                <a:lnTo>
                  <a:pt x="210" y="542"/>
                </a:lnTo>
                <a:lnTo>
                  <a:pt x="223" y="528"/>
                </a:lnTo>
                <a:lnTo>
                  <a:pt x="235" y="519"/>
                </a:lnTo>
                <a:lnTo>
                  <a:pt x="245" y="513"/>
                </a:lnTo>
                <a:lnTo>
                  <a:pt x="254" y="510"/>
                </a:lnTo>
                <a:lnTo>
                  <a:pt x="261" y="510"/>
                </a:lnTo>
                <a:lnTo>
                  <a:pt x="267" y="512"/>
                </a:lnTo>
                <a:lnTo>
                  <a:pt x="300" y="513"/>
                </a:lnTo>
                <a:lnTo>
                  <a:pt x="325" y="500"/>
                </a:lnTo>
                <a:lnTo>
                  <a:pt x="348" y="483"/>
                </a:lnTo>
                <a:lnTo>
                  <a:pt x="352" y="474"/>
                </a:lnTo>
                <a:lnTo>
                  <a:pt x="350" y="471"/>
                </a:lnTo>
                <a:lnTo>
                  <a:pt x="347" y="465"/>
                </a:lnTo>
                <a:lnTo>
                  <a:pt x="344" y="458"/>
                </a:lnTo>
                <a:lnTo>
                  <a:pt x="344" y="451"/>
                </a:lnTo>
                <a:lnTo>
                  <a:pt x="344" y="443"/>
                </a:lnTo>
                <a:lnTo>
                  <a:pt x="348" y="426"/>
                </a:lnTo>
                <a:lnTo>
                  <a:pt x="354" y="410"/>
                </a:lnTo>
                <a:lnTo>
                  <a:pt x="363" y="395"/>
                </a:lnTo>
                <a:lnTo>
                  <a:pt x="370" y="384"/>
                </a:lnTo>
                <a:lnTo>
                  <a:pt x="377" y="372"/>
                </a:lnTo>
                <a:lnTo>
                  <a:pt x="414" y="369"/>
                </a:lnTo>
                <a:lnTo>
                  <a:pt x="443" y="352"/>
                </a:lnTo>
                <a:lnTo>
                  <a:pt x="460" y="353"/>
                </a:lnTo>
                <a:lnTo>
                  <a:pt x="466" y="353"/>
                </a:lnTo>
                <a:lnTo>
                  <a:pt x="472" y="352"/>
                </a:lnTo>
                <a:lnTo>
                  <a:pt x="483" y="346"/>
                </a:lnTo>
                <a:lnTo>
                  <a:pt x="494" y="339"/>
                </a:lnTo>
                <a:lnTo>
                  <a:pt x="496" y="336"/>
                </a:lnTo>
                <a:lnTo>
                  <a:pt x="498" y="333"/>
                </a:lnTo>
                <a:lnTo>
                  <a:pt x="499" y="326"/>
                </a:lnTo>
                <a:lnTo>
                  <a:pt x="498" y="317"/>
                </a:lnTo>
                <a:lnTo>
                  <a:pt x="496" y="308"/>
                </a:lnTo>
                <a:lnTo>
                  <a:pt x="491" y="294"/>
                </a:lnTo>
                <a:lnTo>
                  <a:pt x="488" y="286"/>
                </a:lnTo>
                <a:lnTo>
                  <a:pt x="488" y="276"/>
                </a:lnTo>
                <a:lnTo>
                  <a:pt x="491" y="266"/>
                </a:lnTo>
                <a:lnTo>
                  <a:pt x="495" y="257"/>
                </a:lnTo>
                <a:lnTo>
                  <a:pt x="502" y="250"/>
                </a:lnTo>
                <a:lnTo>
                  <a:pt x="480" y="228"/>
                </a:lnTo>
                <a:lnTo>
                  <a:pt x="470" y="215"/>
                </a:lnTo>
                <a:lnTo>
                  <a:pt x="460" y="202"/>
                </a:lnTo>
                <a:lnTo>
                  <a:pt x="453" y="187"/>
                </a:lnTo>
                <a:lnTo>
                  <a:pt x="447" y="173"/>
                </a:lnTo>
                <a:lnTo>
                  <a:pt x="446" y="166"/>
                </a:lnTo>
                <a:lnTo>
                  <a:pt x="446" y="158"/>
                </a:lnTo>
                <a:lnTo>
                  <a:pt x="447" y="151"/>
                </a:lnTo>
                <a:lnTo>
                  <a:pt x="450" y="144"/>
                </a:lnTo>
                <a:lnTo>
                  <a:pt x="453" y="142"/>
                </a:lnTo>
                <a:lnTo>
                  <a:pt x="456" y="139"/>
                </a:lnTo>
                <a:lnTo>
                  <a:pt x="460" y="134"/>
                </a:lnTo>
                <a:lnTo>
                  <a:pt x="447" y="131"/>
                </a:lnTo>
                <a:lnTo>
                  <a:pt x="419" y="112"/>
                </a:lnTo>
                <a:close/>
              </a:path>
            </a:pathLst>
          </a:custGeom>
          <a:solidFill>
            <a:schemeClr val="accent6">
              <a:lumMod val="75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03" name="Freeform 12"/>
          <p:cNvSpPr/>
          <p:nvPr/>
        </p:nvSpPr>
        <p:spPr bwMode="auto">
          <a:xfrm>
            <a:off x="3740150" y="2965450"/>
            <a:ext cx="458788" cy="468313"/>
          </a:xfrm>
          <a:custGeom>
            <a:avLst/>
            <a:gdLst/>
            <a:ahLst/>
            <a:cxnLst>
              <a:cxn ang="0">
                <a:pos x="27" y="78"/>
              </a:cxn>
              <a:cxn ang="0">
                <a:pos x="67" y="91"/>
              </a:cxn>
              <a:cxn ang="0">
                <a:pos x="132" y="125"/>
              </a:cxn>
              <a:cxn ang="0">
                <a:pos x="161" y="180"/>
              </a:cxn>
              <a:cxn ang="0">
                <a:pos x="190" y="243"/>
              </a:cxn>
              <a:cxn ang="0">
                <a:pos x="233" y="265"/>
              </a:cxn>
              <a:cxn ang="0">
                <a:pos x="231" y="283"/>
              </a:cxn>
              <a:cxn ang="0">
                <a:pos x="204" y="308"/>
              </a:cxn>
              <a:cxn ang="0">
                <a:pos x="195" y="320"/>
              </a:cxn>
              <a:cxn ang="0">
                <a:pos x="192" y="331"/>
              </a:cxn>
              <a:cxn ang="0">
                <a:pos x="193" y="342"/>
              </a:cxn>
              <a:cxn ang="0">
                <a:pos x="199" y="353"/>
              </a:cxn>
              <a:cxn ang="0">
                <a:pos x="212" y="366"/>
              </a:cxn>
              <a:cxn ang="0">
                <a:pos x="221" y="372"/>
              </a:cxn>
              <a:cxn ang="0">
                <a:pos x="236" y="375"/>
              </a:cxn>
              <a:cxn ang="0">
                <a:pos x="250" y="385"/>
              </a:cxn>
              <a:cxn ang="0">
                <a:pos x="257" y="395"/>
              </a:cxn>
              <a:cxn ang="0">
                <a:pos x="262" y="411"/>
              </a:cxn>
              <a:cxn ang="0">
                <a:pos x="265" y="433"/>
              </a:cxn>
              <a:cxn ang="0">
                <a:pos x="285" y="474"/>
              </a:cxn>
              <a:cxn ang="0">
                <a:pos x="324" y="457"/>
              </a:cxn>
              <a:cxn ang="0">
                <a:pos x="382" y="423"/>
              </a:cxn>
              <a:cxn ang="0">
                <a:pos x="438" y="458"/>
              </a:cxn>
              <a:cxn ang="0">
                <a:pos x="457" y="438"/>
              </a:cxn>
              <a:cxn ang="0">
                <a:pos x="470" y="423"/>
              </a:cxn>
              <a:cxn ang="0">
                <a:pos x="470" y="417"/>
              </a:cxn>
              <a:cxn ang="0">
                <a:pos x="461" y="406"/>
              </a:cxn>
              <a:cxn ang="0">
                <a:pos x="416" y="372"/>
              </a:cxn>
              <a:cxn ang="0">
                <a:pos x="458" y="365"/>
              </a:cxn>
              <a:cxn ang="0">
                <a:pos x="458" y="340"/>
              </a:cxn>
              <a:cxn ang="0">
                <a:pos x="460" y="340"/>
              </a:cxn>
              <a:cxn ang="0">
                <a:pos x="454" y="331"/>
              </a:cxn>
              <a:cxn ang="0">
                <a:pos x="439" y="311"/>
              </a:cxn>
              <a:cxn ang="0">
                <a:pos x="442" y="286"/>
              </a:cxn>
              <a:cxn ang="0">
                <a:pos x="438" y="270"/>
              </a:cxn>
              <a:cxn ang="0">
                <a:pos x="432" y="263"/>
              </a:cxn>
              <a:cxn ang="0">
                <a:pos x="429" y="260"/>
              </a:cxn>
              <a:cxn ang="0">
                <a:pos x="419" y="251"/>
              </a:cxn>
              <a:cxn ang="0">
                <a:pos x="404" y="249"/>
              </a:cxn>
              <a:cxn ang="0">
                <a:pos x="387" y="249"/>
              </a:cxn>
              <a:cxn ang="0">
                <a:pos x="381" y="225"/>
              </a:cxn>
              <a:cxn ang="0">
                <a:pos x="374" y="214"/>
              </a:cxn>
              <a:cxn ang="0">
                <a:pos x="371" y="199"/>
              </a:cxn>
              <a:cxn ang="0">
                <a:pos x="371" y="183"/>
              </a:cxn>
              <a:cxn ang="0">
                <a:pos x="368" y="170"/>
              </a:cxn>
              <a:cxn ang="0">
                <a:pos x="355" y="147"/>
              </a:cxn>
              <a:cxn ang="0">
                <a:pos x="333" y="121"/>
              </a:cxn>
              <a:cxn ang="0">
                <a:pos x="326" y="115"/>
              </a:cxn>
              <a:cxn ang="0">
                <a:pos x="308" y="93"/>
              </a:cxn>
              <a:cxn ang="0">
                <a:pos x="297" y="71"/>
              </a:cxn>
              <a:cxn ang="0">
                <a:pos x="289" y="49"/>
              </a:cxn>
              <a:cxn ang="0">
                <a:pos x="288" y="36"/>
              </a:cxn>
              <a:cxn ang="0">
                <a:pos x="279" y="19"/>
              </a:cxn>
              <a:cxn ang="0">
                <a:pos x="268" y="11"/>
              </a:cxn>
              <a:cxn ang="0">
                <a:pos x="259" y="9"/>
              </a:cxn>
              <a:cxn ang="0">
                <a:pos x="247" y="7"/>
              </a:cxn>
              <a:cxn ang="0">
                <a:pos x="233" y="0"/>
              </a:cxn>
              <a:cxn ang="0">
                <a:pos x="195" y="41"/>
              </a:cxn>
              <a:cxn ang="0">
                <a:pos x="154" y="39"/>
              </a:cxn>
              <a:cxn ang="0">
                <a:pos x="113" y="46"/>
              </a:cxn>
              <a:cxn ang="0">
                <a:pos x="51" y="23"/>
              </a:cxn>
              <a:cxn ang="0">
                <a:pos x="0" y="48"/>
              </a:cxn>
              <a:cxn ang="0">
                <a:pos x="20" y="74"/>
              </a:cxn>
            </a:cxnLst>
            <a:rect l="0" t="0" r="r" b="b"/>
            <a:pathLst>
              <a:path w="470" h="474">
                <a:moveTo>
                  <a:pt x="20" y="74"/>
                </a:moveTo>
                <a:lnTo>
                  <a:pt x="27" y="78"/>
                </a:lnTo>
                <a:lnTo>
                  <a:pt x="46" y="78"/>
                </a:lnTo>
                <a:lnTo>
                  <a:pt x="67" y="91"/>
                </a:lnTo>
                <a:lnTo>
                  <a:pt x="105" y="97"/>
                </a:lnTo>
                <a:lnTo>
                  <a:pt x="132" y="125"/>
                </a:lnTo>
                <a:lnTo>
                  <a:pt x="156" y="154"/>
                </a:lnTo>
                <a:lnTo>
                  <a:pt x="161" y="180"/>
                </a:lnTo>
                <a:lnTo>
                  <a:pt x="167" y="214"/>
                </a:lnTo>
                <a:lnTo>
                  <a:pt x="190" y="243"/>
                </a:lnTo>
                <a:lnTo>
                  <a:pt x="225" y="259"/>
                </a:lnTo>
                <a:lnTo>
                  <a:pt x="233" y="265"/>
                </a:lnTo>
                <a:lnTo>
                  <a:pt x="247" y="267"/>
                </a:lnTo>
                <a:lnTo>
                  <a:pt x="231" y="283"/>
                </a:lnTo>
                <a:lnTo>
                  <a:pt x="204" y="308"/>
                </a:lnTo>
                <a:lnTo>
                  <a:pt x="204" y="308"/>
                </a:lnTo>
                <a:lnTo>
                  <a:pt x="199" y="314"/>
                </a:lnTo>
                <a:lnTo>
                  <a:pt x="195" y="320"/>
                </a:lnTo>
                <a:lnTo>
                  <a:pt x="192" y="327"/>
                </a:lnTo>
                <a:lnTo>
                  <a:pt x="192" y="331"/>
                </a:lnTo>
                <a:lnTo>
                  <a:pt x="192" y="336"/>
                </a:lnTo>
                <a:lnTo>
                  <a:pt x="193" y="342"/>
                </a:lnTo>
                <a:lnTo>
                  <a:pt x="196" y="347"/>
                </a:lnTo>
                <a:lnTo>
                  <a:pt x="199" y="353"/>
                </a:lnTo>
                <a:lnTo>
                  <a:pt x="205" y="359"/>
                </a:lnTo>
                <a:lnTo>
                  <a:pt x="212" y="366"/>
                </a:lnTo>
                <a:lnTo>
                  <a:pt x="221" y="372"/>
                </a:lnTo>
                <a:lnTo>
                  <a:pt x="221" y="372"/>
                </a:lnTo>
                <a:lnTo>
                  <a:pt x="228" y="374"/>
                </a:lnTo>
                <a:lnTo>
                  <a:pt x="236" y="375"/>
                </a:lnTo>
                <a:lnTo>
                  <a:pt x="243" y="378"/>
                </a:lnTo>
                <a:lnTo>
                  <a:pt x="250" y="385"/>
                </a:lnTo>
                <a:lnTo>
                  <a:pt x="254" y="390"/>
                </a:lnTo>
                <a:lnTo>
                  <a:pt x="257" y="395"/>
                </a:lnTo>
                <a:lnTo>
                  <a:pt x="260" y="403"/>
                </a:lnTo>
                <a:lnTo>
                  <a:pt x="262" y="411"/>
                </a:lnTo>
                <a:lnTo>
                  <a:pt x="263" y="422"/>
                </a:lnTo>
                <a:lnTo>
                  <a:pt x="265" y="433"/>
                </a:lnTo>
                <a:lnTo>
                  <a:pt x="266" y="470"/>
                </a:lnTo>
                <a:lnTo>
                  <a:pt x="285" y="474"/>
                </a:lnTo>
                <a:lnTo>
                  <a:pt x="305" y="457"/>
                </a:lnTo>
                <a:lnTo>
                  <a:pt x="324" y="457"/>
                </a:lnTo>
                <a:lnTo>
                  <a:pt x="348" y="441"/>
                </a:lnTo>
                <a:lnTo>
                  <a:pt x="382" y="423"/>
                </a:lnTo>
                <a:lnTo>
                  <a:pt x="410" y="441"/>
                </a:lnTo>
                <a:lnTo>
                  <a:pt x="438" y="458"/>
                </a:lnTo>
                <a:lnTo>
                  <a:pt x="438" y="458"/>
                </a:lnTo>
                <a:lnTo>
                  <a:pt x="457" y="438"/>
                </a:lnTo>
                <a:lnTo>
                  <a:pt x="467" y="427"/>
                </a:lnTo>
                <a:lnTo>
                  <a:pt x="470" y="423"/>
                </a:lnTo>
                <a:lnTo>
                  <a:pt x="470" y="417"/>
                </a:lnTo>
                <a:lnTo>
                  <a:pt x="470" y="417"/>
                </a:lnTo>
                <a:lnTo>
                  <a:pt x="467" y="411"/>
                </a:lnTo>
                <a:lnTo>
                  <a:pt x="461" y="406"/>
                </a:lnTo>
                <a:lnTo>
                  <a:pt x="442" y="391"/>
                </a:lnTo>
                <a:lnTo>
                  <a:pt x="416" y="372"/>
                </a:lnTo>
                <a:lnTo>
                  <a:pt x="428" y="372"/>
                </a:lnTo>
                <a:lnTo>
                  <a:pt x="458" y="365"/>
                </a:lnTo>
                <a:lnTo>
                  <a:pt x="458" y="340"/>
                </a:lnTo>
                <a:lnTo>
                  <a:pt x="458" y="340"/>
                </a:lnTo>
                <a:lnTo>
                  <a:pt x="461" y="342"/>
                </a:lnTo>
                <a:lnTo>
                  <a:pt x="460" y="340"/>
                </a:lnTo>
                <a:lnTo>
                  <a:pt x="454" y="331"/>
                </a:lnTo>
                <a:lnTo>
                  <a:pt x="454" y="331"/>
                </a:lnTo>
                <a:lnTo>
                  <a:pt x="439" y="311"/>
                </a:lnTo>
                <a:lnTo>
                  <a:pt x="439" y="311"/>
                </a:lnTo>
                <a:lnTo>
                  <a:pt x="442" y="298"/>
                </a:lnTo>
                <a:lnTo>
                  <a:pt x="442" y="286"/>
                </a:lnTo>
                <a:lnTo>
                  <a:pt x="441" y="278"/>
                </a:lnTo>
                <a:lnTo>
                  <a:pt x="438" y="270"/>
                </a:lnTo>
                <a:lnTo>
                  <a:pt x="435" y="266"/>
                </a:lnTo>
                <a:lnTo>
                  <a:pt x="432" y="263"/>
                </a:lnTo>
                <a:lnTo>
                  <a:pt x="429" y="260"/>
                </a:lnTo>
                <a:lnTo>
                  <a:pt x="429" y="260"/>
                </a:lnTo>
                <a:lnTo>
                  <a:pt x="425" y="254"/>
                </a:lnTo>
                <a:lnTo>
                  <a:pt x="419" y="251"/>
                </a:lnTo>
                <a:lnTo>
                  <a:pt x="412" y="249"/>
                </a:lnTo>
                <a:lnTo>
                  <a:pt x="404" y="249"/>
                </a:lnTo>
                <a:lnTo>
                  <a:pt x="393" y="249"/>
                </a:lnTo>
                <a:lnTo>
                  <a:pt x="387" y="249"/>
                </a:lnTo>
                <a:lnTo>
                  <a:pt x="381" y="225"/>
                </a:lnTo>
                <a:lnTo>
                  <a:pt x="381" y="225"/>
                </a:lnTo>
                <a:lnTo>
                  <a:pt x="377" y="221"/>
                </a:lnTo>
                <a:lnTo>
                  <a:pt x="374" y="214"/>
                </a:lnTo>
                <a:lnTo>
                  <a:pt x="371" y="206"/>
                </a:lnTo>
                <a:lnTo>
                  <a:pt x="371" y="199"/>
                </a:lnTo>
                <a:lnTo>
                  <a:pt x="371" y="187"/>
                </a:lnTo>
                <a:lnTo>
                  <a:pt x="371" y="183"/>
                </a:lnTo>
                <a:lnTo>
                  <a:pt x="371" y="183"/>
                </a:lnTo>
                <a:lnTo>
                  <a:pt x="368" y="170"/>
                </a:lnTo>
                <a:lnTo>
                  <a:pt x="362" y="158"/>
                </a:lnTo>
                <a:lnTo>
                  <a:pt x="355" y="147"/>
                </a:lnTo>
                <a:lnTo>
                  <a:pt x="346" y="137"/>
                </a:lnTo>
                <a:lnTo>
                  <a:pt x="333" y="121"/>
                </a:lnTo>
                <a:lnTo>
                  <a:pt x="326" y="115"/>
                </a:lnTo>
                <a:lnTo>
                  <a:pt x="326" y="115"/>
                </a:lnTo>
                <a:lnTo>
                  <a:pt x="317" y="103"/>
                </a:lnTo>
                <a:lnTo>
                  <a:pt x="308" y="93"/>
                </a:lnTo>
                <a:lnTo>
                  <a:pt x="302" y="81"/>
                </a:lnTo>
                <a:lnTo>
                  <a:pt x="297" y="71"/>
                </a:lnTo>
                <a:lnTo>
                  <a:pt x="291" y="55"/>
                </a:lnTo>
                <a:lnTo>
                  <a:pt x="289" y="49"/>
                </a:lnTo>
                <a:lnTo>
                  <a:pt x="289" y="49"/>
                </a:lnTo>
                <a:lnTo>
                  <a:pt x="288" y="36"/>
                </a:lnTo>
                <a:lnTo>
                  <a:pt x="285" y="26"/>
                </a:lnTo>
                <a:lnTo>
                  <a:pt x="279" y="19"/>
                </a:lnTo>
                <a:lnTo>
                  <a:pt x="273" y="14"/>
                </a:lnTo>
                <a:lnTo>
                  <a:pt x="268" y="11"/>
                </a:lnTo>
                <a:lnTo>
                  <a:pt x="263" y="9"/>
                </a:lnTo>
                <a:lnTo>
                  <a:pt x="259" y="9"/>
                </a:lnTo>
                <a:lnTo>
                  <a:pt x="259" y="9"/>
                </a:lnTo>
                <a:lnTo>
                  <a:pt x="247" y="7"/>
                </a:lnTo>
                <a:lnTo>
                  <a:pt x="240" y="4"/>
                </a:lnTo>
                <a:lnTo>
                  <a:pt x="233" y="0"/>
                </a:lnTo>
                <a:lnTo>
                  <a:pt x="221" y="23"/>
                </a:lnTo>
                <a:lnTo>
                  <a:pt x="195" y="41"/>
                </a:lnTo>
                <a:lnTo>
                  <a:pt x="185" y="46"/>
                </a:lnTo>
                <a:lnTo>
                  <a:pt x="154" y="39"/>
                </a:lnTo>
                <a:lnTo>
                  <a:pt x="138" y="43"/>
                </a:lnTo>
                <a:lnTo>
                  <a:pt x="113" y="46"/>
                </a:lnTo>
                <a:lnTo>
                  <a:pt x="86" y="33"/>
                </a:lnTo>
                <a:lnTo>
                  <a:pt x="51" y="23"/>
                </a:lnTo>
                <a:lnTo>
                  <a:pt x="20" y="29"/>
                </a:lnTo>
                <a:lnTo>
                  <a:pt x="0" y="48"/>
                </a:lnTo>
                <a:lnTo>
                  <a:pt x="3" y="55"/>
                </a:lnTo>
                <a:lnTo>
                  <a:pt x="20" y="74"/>
                </a:lnTo>
                <a:close/>
              </a:path>
            </a:pathLst>
          </a:custGeom>
          <a:solidFill>
            <a:schemeClr val="accent6">
              <a:lumMod val="75000"/>
            </a:schemeClr>
          </a:solidFill>
          <a:ln w="38100">
            <a:solidFill>
              <a:schemeClr val="bg1"/>
            </a:solidFill>
            <a:prstDash val="solid"/>
            <a:round/>
          </a:ln>
          <a:effectLst>
            <a:outerShdw dist="56796" dir="1593903"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04" name="Freeform 13"/>
          <p:cNvSpPr/>
          <p:nvPr/>
        </p:nvSpPr>
        <p:spPr bwMode="auto">
          <a:xfrm>
            <a:off x="3924300" y="3384550"/>
            <a:ext cx="334963" cy="411163"/>
          </a:xfrm>
          <a:custGeom>
            <a:avLst/>
            <a:gdLst/>
            <a:ahLst/>
            <a:cxnLst>
              <a:cxn ang="0">
                <a:pos x="42" y="140"/>
              </a:cxn>
              <a:cxn ang="0">
                <a:pos x="25" y="163"/>
              </a:cxn>
              <a:cxn ang="0">
                <a:pos x="10" y="192"/>
              </a:cxn>
              <a:cxn ang="0">
                <a:pos x="0" y="227"/>
              </a:cxn>
              <a:cxn ang="0">
                <a:pos x="13" y="266"/>
              </a:cxn>
              <a:cxn ang="0">
                <a:pos x="17" y="326"/>
              </a:cxn>
              <a:cxn ang="0">
                <a:pos x="52" y="361"/>
              </a:cxn>
              <a:cxn ang="0">
                <a:pos x="52" y="368"/>
              </a:cxn>
              <a:cxn ang="0">
                <a:pos x="57" y="380"/>
              </a:cxn>
              <a:cxn ang="0">
                <a:pos x="67" y="396"/>
              </a:cxn>
              <a:cxn ang="0">
                <a:pos x="84" y="409"/>
              </a:cxn>
              <a:cxn ang="0">
                <a:pos x="99" y="415"/>
              </a:cxn>
              <a:cxn ang="0">
                <a:pos x="100" y="412"/>
              </a:cxn>
              <a:cxn ang="0">
                <a:pos x="119" y="400"/>
              </a:cxn>
              <a:cxn ang="0">
                <a:pos x="140" y="391"/>
              </a:cxn>
              <a:cxn ang="0">
                <a:pos x="156" y="394"/>
              </a:cxn>
              <a:cxn ang="0">
                <a:pos x="172" y="399"/>
              </a:cxn>
              <a:cxn ang="0">
                <a:pos x="198" y="416"/>
              </a:cxn>
              <a:cxn ang="0">
                <a:pos x="209" y="402"/>
              </a:cxn>
              <a:cxn ang="0">
                <a:pos x="228" y="371"/>
              </a:cxn>
              <a:cxn ang="0">
                <a:pos x="231" y="354"/>
              </a:cxn>
              <a:cxn ang="0">
                <a:pos x="241" y="326"/>
              </a:cxn>
              <a:cxn ang="0">
                <a:pos x="252" y="311"/>
              </a:cxn>
              <a:cxn ang="0">
                <a:pos x="259" y="303"/>
              </a:cxn>
              <a:cxn ang="0">
                <a:pos x="276" y="288"/>
              </a:cxn>
              <a:cxn ang="0">
                <a:pos x="295" y="265"/>
              </a:cxn>
              <a:cxn ang="0">
                <a:pos x="300" y="252"/>
              </a:cxn>
              <a:cxn ang="0">
                <a:pos x="298" y="244"/>
              </a:cxn>
              <a:cxn ang="0">
                <a:pos x="313" y="195"/>
              </a:cxn>
              <a:cxn ang="0">
                <a:pos x="320" y="192"/>
              </a:cxn>
              <a:cxn ang="0">
                <a:pos x="332" y="182"/>
              </a:cxn>
              <a:cxn ang="0">
                <a:pos x="339" y="170"/>
              </a:cxn>
              <a:cxn ang="0">
                <a:pos x="343" y="153"/>
              </a:cxn>
              <a:cxn ang="0">
                <a:pos x="340" y="131"/>
              </a:cxn>
              <a:cxn ang="0">
                <a:pos x="337" y="122"/>
              </a:cxn>
              <a:cxn ang="0">
                <a:pos x="327" y="112"/>
              </a:cxn>
              <a:cxn ang="0">
                <a:pos x="288" y="90"/>
              </a:cxn>
              <a:cxn ang="0">
                <a:pos x="243" y="41"/>
              </a:cxn>
              <a:cxn ang="0">
                <a:pos x="221" y="18"/>
              </a:cxn>
              <a:cxn ang="0">
                <a:pos x="159" y="18"/>
              </a:cxn>
              <a:cxn ang="0">
                <a:pos x="116" y="34"/>
              </a:cxn>
              <a:cxn ang="0">
                <a:pos x="86" y="48"/>
              </a:cxn>
              <a:cxn ang="0">
                <a:pos x="87" y="63"/>
              </a:cxn>
              <a:cxn ang="0">
                <a:pos x="86" y="84"/>
              </a:cxn>
              <a:cxn ang="0">
                <a:pos x="80" y="103"/>
              </a:cxn>
              <a:cxn ang="0">
                <a:pos x="68" y="122"/>
              </a:cxn>
              <a:cxn ang="0">
                <a:pos x="51" y="137"/>
              </a:cxn>
              <a:cxn ang="0">
                <a:pos x="42" y="140"/>
              </a:cxn>
            </a:cxnLst>
            <a:rect l="0" t="0" r="r" b="b"/>
            <a:pathLst>
              <a:path w="343" h="416">
                <a:moveTo>
                  <a:pt x="42" y="140"/>
                </a:moveTo>
                <a:lnTo>
                  <a:pt x="42" y="140"/>
                </a:lnTo>
                <a:lnTo>
                  <a:pt x="32" y="150"/>
                </a:lnTo>
                <a:lnTo>
                  <a:pt x="25" y="163"/>
                </a:lnTo>
                <a:lnTo>
                  <a:pt x="17" y="178"/>
                </a:lnTo>
                <a:lnTo>
                  <a:pt x="10" y="192"/>
                </a:lnTo>
                <a:lnTo>
                  <a:pt x="3" y="217"/>
                </a:lnTo>
                <a:lnTo>
                  <a:pt x="0" y="227"/>
                </a:lnTo>
                <a:lnTo>
                  <a:pt x="15" y="252"/>
                </a:lnTo>
                <a:lnTo>
                  <a:pt x="13" y="266"/>
                </a:lnTo>
                <a:lnTo>
                  <a:pt x="13" y="295"/>
                </a:lnTo>
                <a:lnTo>
                  <a:pt x="17" y="326"/>
                </a:lnTo>
                <a:lnTo>
                  <a:pt x="26" y="332"/>
                </a:lnTo>
                <a:lnTo>
                  <a:pt x="52" y="361"/>
                </a:lnTo>
                <a:lnTo>
                  <a:pt x="52" y="361"/>
                </a:lnTo>
                <a:lnTo>
                  <a:pt x="52" y="368"/>
                </a:lnTo>
                <a:lnTo>
                  <a:pt x="54" y="374"/>
                </a:lnTo>
                <a:lnTo>
                  <a:pt x="57" y="380"/>
                </a:lnTo>
                <a:lnTo>
                  <a:pt x="60" y="386"/>
                </a:lnTo>
                <a:lnTo>
                  <a:pt x="67" y="396"/>
                </a:lnTo>
                <a:lnTo>
                  <a:pt x="76" y="403"/>
                </a:lnTo>
                <a:lnTo>
                  <a:pt x="84" y="409"/>
                </a:lnTo>
                <a:lnTo>
                  <a:pt x="92" y="412"/>
                </a:lnTo>
                <a:lnTo>
                  <a:pt x="99" y="415"/>
                </a:lnTo>
                <a:lnTo>
                  <a:pt x="99" y="415"/>
                </a:lnTo>
                <a:lnTo>
                  <a:pt x="100" y="412"/>
                </a:lnTo>
                <a:lnTo>
                  <a:pt x="106" y="407"/>
                </a:lnTo>
                <a:lnTo>
                  <a:pt x="119" y="400"/>
                </a:lnTo>
                <a:lnTo>
                  <a:pt x="140" y="391"/>
                </a:lnTo>
                <a:lnTo>
                  <a:pt x="140" y="391"/>
                </a:lnTo>
                <a:lnTo>
                  <a:pt x="147" y="393"/>
                </a:lnTo>
                <a:lnTo>
                  <a:pt x="156" y="394"/>
                </a:lnTo>
                <a:lnTo>
                  <a:pt x="164" y="396"/>
                </a:lnTo>
                <a:lnTo>
                  <a:pt x="172" y="399"/>
                </a:lnTo>
                <a:lnTo>
                  <a:pt x="186" y="407"/>
                </a:lnTo>
                <a:lnTo>
                  <a:pt x="198" y="416"/>
                </a:lnTo>
                <a:lnTo>
                  <a:pt x="198" y="416"/>
                </a:lnTo>
                <a:lnTo>
                  <a:pt x="209" y="402"/>
                </a:lnTo>
                <a:lnTo>
                  <a:pt x="220" y="387"/>
                </a:lnTo>
                <a:lnTo>
                  <a:pt x="228" y="371"/>
                </a:lnTo>
                <a:lnTo>
                  <a:pt x="228" y="371"/>
                </a:lnTo>
                <a:lnTo>
                  <a:pt x="231" y="354"/>
                </a:lnTo>
                <a:lnTo>
                  <a:pt x="236" y="338"/>
                </a:lnTo>
                <a:lnTo>
                  <a:pt x="241" y="326"/>
                </a:lnTo>
                <a:lnTo>
                  <a:pt x="246" y="317"/>
                </a:lnTo>
                <a:lnTo>
                  <a:pt x="252" y="311"/>
                </a:lnTo>
                <a:lnTo>
                  <a:pt x="255" y="307"/>
                </a:lnTo>
                <a:lnTo>
                  <a:pt x="259" y="303"/>
                </a:lnTo>
                <a:lnTo>
                  <a:pt x="259" y="303"/>
                </a:lnTo>
                <a:lnTo>
                  <a:pt x="276" y="288"/>
                </a:lnTo>
                <a:lnTo>
                  <a:pt x="288" y="275"/>
                </a:lnTo>
                <a:lnTo>
                  <a:pt x="295" y="265"/>
                </a:lnTo>
                <a:lnTo>
                  <a:pt x="298" y="258"/>
                </a:lnTo>
                <a:lnTo>
                  <a:pt x="300" y="252"/>
                </a:lnTo>
                <a:lnTo>
                  <a:pt x="300" y="247"/>
                </a:lnTo>
                <a:lnTo>
                  <a:pt x="298" y="244"/>
                </a:lnTo>
                <a:lnTo>
                  <a:pt x="297" y="202"/>
                </a:lnTo>
                <a:lnTo>
                  <a:pt x="313" y="195"/>
                </a:lnTo>
                <a:lnTo>
                  <a:pt x="313" y="195"/>
                </a:lnTo>
                <a:lnTo>
                  <a:pt x="320" y="192"/>
                </a:lnTo>
                <a:lnTo>
                  <a:pt x="327" y="188"/>
                </a:lnTo>
                <a:lnTo>
                  <a:pt x="332" y="182"/>
                </a:lnTo>
                <a:lnTo>
                  <a:pt x="336" y="176"/>
                </a:lnTo>
                <a:lnTo>
                  <a:pt x="339" y="170"/>
                </a:lnTo>
                <a:lnTo>
                  <a:pt x="340" y="164"/>
                </a:lnTo>
                <a:lnTo>
                  <a:pt x="343" y="153"/>
                </a:lnTo>
                <a:lnTo>
                  <a:pt x="342" y="141"/>
                </a:lnTo>
                <a:lnTo>
                  <a:pt x="340" y="131"/>
                </a:lnTo>
                <a:lnTo>
                  <a:pt x="337" y="122"/>
                </a:lnTo>
                <a:lnTo>
                  <a:pt x="337" y="122"/>
                </a:lnTo>
                <a:lnTo>
                  <a:pt x="333" y="118"/>
                </a:lnTo>
                <a:lnTo>
                  <a:pt x="327" y="112"/>
                </a:lnTo>
                <a:lnTo>
                  <a:pt x="310" y="102"/>
                </a:lnTo>
                <a:lnTo>
                  <a:pt x="288" y="90"/>
                </a:lnTo>
                <a:lnTo>
                  <a:pt x="243" y="41"/>
                </a:lnTo>
                <a:lnTo>
                  <a:pt x="243" y="41"/>
                </a:lnTo>
                <a:lnTo>
                  <a:pt x="249" y="35"/>
                </a:lnTo>
                <a:lnTo>
                  <a:pt x="221" y="18"/>
                </a:lnTo>
                <a:lnTo>
                  <a:pt x="193" y="0"/>
                </a:lnTo>
                <a:lnTo>
                  <a:pt x="159" y="18"/>
                </a:lnTo>
                <a:lnTo>
                  <a:pt x="135" y="34"/>
                </a:lnTo>
                <a:lnTo>
                  <a:pt x="116" y="34"/>
                </a:lnTo>
                <a:lnTo>
                  <a:pt x="96" y="51"/>
                </a:lnTo>
                <a:lnTo>
                  <a:pt x="86" y="48"/>
                </a:lnTo>
                <a:lnTo>
                  <a:pt x="86" y="48"/>
                </a:lnTo>
                <a:lnTo>
                  <a:pt x="87" y="63"/>
                </a:lnTo>
                <a:lnTo>
                  <a:pt x="87" y="74"/>
                </a:lnTo>
                <a:lnTo>
                  <a:pt x="86" y="84"/>
                </a:lnTo>
                <a:lnTo>
                  <a:pt x="83" y="95"/>
                </a:lnTo>
                <a:lnTo>
                  <a:pt x="80" y="103"/>
                </a:lnTo>
                <a:lnTo>
                  <a:pt x="77" y="111"/>
                </a:lnTo>
                <a:lnTo>
                  <a:pt x="68" y="122"/>
                </a:lnTo>
                <a:lnTo>
                  <a:pt x="58" y="131"/>
                </a:lnTo>
                <a:lnTo>
                  <a:pt x="51" y="137"/>
                </a:lnTo>
                <a:lnTo>
                  <a:pt x="42" y="140"/>
                </a:lnTo>
                <a:lnTo>
                  <a:pt x="42" y="140"/>
                </a:lnTo>
                <a:close/>
              </a:path>
            </a:pathLst>
          </a:custGeom>
          <a:solidFill>
            <a:schemeClr val="accent6">
              <a:lumMod val="60000"/>
              <a:lumOff val="40000"/>
            </a:schemeClr>
          </a:solidFill>
          <a:ln w="38100">
            <a:solidFill>
              <a:schemeClr val="bg1"/>
            </a:solidFill>
            <a:prstDash val="solid"/>
            <a:round/>
          </a:ln>
          <a:effectLst>
            <a:outerShdw dist="45791" dir="2021404"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05" name="Freeform 14"/>
          <p:cNvSpPr/>
          <p:nvPr/>
        </p:nvSpPr>
        <p:spPr bwMode="auto">
          <a:xfrm>
            <a:off x="3721100" y="3706813"/>
            <a:ext cx="396875" cy="450850"/>
          </a:xfrm>
          <a:custGeom>
            <a:avLst/>
            <a:gdLst/>
            <a:ahLst/>
            <a:cxnLst>
              <a:cxn ang="0">
                <a:pos x="169" y="16"/>
              </a:cxn>
              <a:cxn ang="0">
                <a:pos x="118" y="57"/>
              </a:cxn>
              <a:cxn ang="0">
                <a:pos x="67" y="99"/>
              </a:cxn>
              <a:cxn ang="0">
                <a:pos x="58" y="141"/>
              </a:cxn>
              <a:cxn ang="0">
                <a:pos x="32" y="199"/>
              </a:cxn>
              <a:cxn ang="0">
                <a:pos x="0" y="330"/>
              </a:cxn>
              <a:cxn ang="0">
                <a:pos x="14" y="336"/>
              </a:cxn>
              <a:cxn ang="0">
                <a:pos x="46" y="353"/>
              </a:cxn>
              <a:cxn ang="0">
                <a:pos x="64" y="369"/>
              </a:cxn>
              <a:cxn ang="0">
                <a:pos x="79" y="388"/>
              </a:cxn>
              <a:cxn ang="0">
                <a:pos x="89" y="413"/>
              </a:cxn>
              <a:cxn ang="0">
                <a:pos x="93" y="444"/>
              </a:cxn>
              <a:cxn ang="0">
                <a:pos x="103" y="457"/>
              </a:cxn>
              <a:cxn ang="0">
                <a:pos x="113" y="436"/>
              </a:cxn>
              <a:cxn ang="0">
                <a:pos x="128" y="417"/>
              </a:cxn>
              <a:cxn ang="0">
                <a:pos x="147" y="399"/>
              </a:cxn>
              <a:cxn ang="0">
                <a:pos x="166" y="413"/>
              </a:cxn>
              <a:cxn ang="0">
                <a:pos x="173" y="417"/>
              </a:cxn>
              <a:cxn ang="0">
                <a:pos x="182" y="416"/>
              </a:cxn>
              <a:cxn ang="0">
                <a:pos x="196" y="404"/>
              </a:cxn>
              <a:cxn ang="0">
                <a:pos x="207" y="390"/>
              </a:cxn>
              <a:cxn ang="0">
                <a:pos x="211" y="381"/>
              </a:cxn>
              <a:cxn ang="0">
                <a:pos x="217" y="369"/>
              </a:cxn>
              <a:cxn ang="0">
                <a:pos x="234" y="346"/>
              </a:cxn>
              <a:cxn ang="0">
                <a:pos x="265" y="339"/>
              </a:cxn>
              <a:cxn ang="0">
                <a:pos x="313" y="287"/>
              </a:cxn>
              <a:cxn ang="0">
                <a:pos x="340" y="240"/>
              </a:cxn>
              <a:cxn ang="0">
                <a:pos x="374" y="164"/>
              </a:cxn>
              <a:cxn ang="0">
                <a:pos x="380" y="111"/>
              </a:cxn>
              <a:cxn ang="0">
                <a:pos x="391" y="106"/>
              </a:cxn>
              <a:cxn ang="0">
                <a:pos x="406" y="90"/>
              </a:cxn>
              <a:cxn ang="0">
                <a:pos x="394" y="81"/>
              </a:cxn>
              <a:cxn ang="0">
                <a:pos x="372" y="70"/>
              </a:cxn>
              <a:cxn ang="0">
                <a:pos x="355" y="67"/>
              </a:cxn>
              <a:cxn ang="0">
                <a:pos x="348" y="65"/>
              </a:cxn>
              <a:cxn ang="0">
                <a:pos x="314" y="81"/>
              </a:cxn>
              <a:cxn ang="0">
                <a:pos x="307" y="89"/>
              </a:cxn>
              <a:cxn ang="0">
                <a:pos x="300" y="86"/>
              </a:cxn>
              <a:cxn ang="0">
                <a:pos x="284" y="77"/>
              </a:cxn>
              <a:cxn ang="0">
                <a:pos x="268" y="60"/>
              </a:cxn>
              <a:cxn ang="0">
                <a:pos x="262" y="48"/>
              </a:cxn>
              <a:cxn ang="0">
                <a:pos x="260" y="35"/>
              </a:cxn>
              <a:cxn ang="0">
                <a:pos x="225" y="0"/>
              </a:cxn>
              <a:cxn ang="0">
                <a:pos x="215" y="10"/>
              </a:cxn>
            </a:cxnLst>
            <a:rect l="0" t="0" r="r" b="b"/>
            <a:pathLst>
              <a:path w="406" h="457">
                <a:moveTo>
                  <a:pt x="195" y="16"/>
                </a:moveTo>
                <a:lnTo>
                  <a:pt x="169" y="16"/>
                </a:lnTo>
                <a:lnTo>
                  <a:pt x="169" y="16"/>
                </a:lnTo>
                <a:lnTo>
                  <a:pt x="118" y="57"/>
                </a:lnTo>
                <a:lnTo>
                  <a:pt x="80" y="87"/>
                </a:lnTo>
                <a:lnTo>
                  <a:pt x="67" y="99"/>
                </a:lnTo>
                <a:lnTo>
                  <a:pt x="58" y="106"/>
                </a:lnTo>
                <a:lnTo>
                  <a:pt x="58" y="141"/>
                </a:lnTo>
                <a:lnTo>
                  <a:pt x="58" y="173"/>
                </a:lnTo>
                <a:lnTo>
                  <a:pt x="32" y="199"/>
                </a:lnTo>
                <a:lnTo>
                  <a:pt x="9" y="263"/>
                </a:lnTo>
                <a:lnTo>
                  <a:pt x="0" y="330"/>
                </a:lnTo>
                <a:lnTo>
                  <a:pt x="0" y="330"/>
                </a:lnTo>
                <a:lnTo>
                  <a:pt x="14" y="336"/>
                </a:lnTo>
                <a:lnTo>
                  <a:pt x="29" y="343"/>
                </a:lnTo>
                <a:lnTo>
                  <a:pt x="46" y="353"/>
                </a:lnTo>
                <a:lnTo>
                  <a:pt x="55" y="361"/>
                </a:lnTo>
                <a:lnTo>
                  <a:pt x="64" y="369"/>
                </a:lnTo>
                <a:lnTo>
                  <a:pt x="71" y="378"/>
                </a:lnTo>
                <a:lnTo>
                  <a:pt x="79" y="388"/>
                </a:lnTo>
                <a:lnTo>
                  <a:pt x="84" y="400"/>
                </a:lnTo>
                <a:lnTo>
                  <a:pt x="89" y="413"/>
                </a:lnTo>
                <a:lnTo>
                  <a:pt x="92" y="428"/>
                </a:lnTo>
                <a:lnTo>
                  <a:pt x="93" y="444"/>
                </a:lnTo>
                <a:lnTo>
                  <a:pt x="103" y="457"/>
                </a:lnTo>
                <a:lnTo>
                  <a:pt x="103" y="457"/>
                </a:lnTo>
                <a:lnTo>
                  <a:pt x="108" y="447"/>
                </a:lnTo>
                <a:lnTo>
                  <a:pt x="113" y="436"/>
                </a:lnTo>
                <a:lnTo>
                  <a:pt x="121" y="426"/>
                </a:lnTo>
                <a:lnTo>
                  <a:pt x="128" y="417"/>
                </a:lnTo>
                <a:lnTo>
                  <a:pt x="141" y="404"/>
                </a:lnTo>
                <a:lnTo>
                  <a:pt x="147" y="399"/>
                </a:lnTo>
                <a:lnTo>
                  <a:pt x="166" y="413"/>
                </a:lnTo>
                <a:lnTo>
                  <a:pt x="166" y="413"/>
                </a:lnTo>
                <a:lnTo>
                  <a:pt x="170" y="416"/>
                </a:lnTo>
                <a:lnTo>
                  <a:pt x="173" y="417"/>
                </a:lnTo>
                <a:lnTo>
                  <a:pt x="177" y="417"/>
                </a:lnTo>
                <a:lnTo>
                  <a:pt x="182" y="416"/>
                </a:lnTo>
                <a:lnTo>
                  <a:pt x="189" y="412"/>
                </a:lnTo>
                <a:lnTo>
                  <a:pt x="196" y="404"/>
                </a:lnTo>
                <a:lnTo>
                  <a:pt x="202" y="397"/>
                </a:lnTo>
                <a:lnTo>
                  <a:pt x="207" y="390"/>
                </a:lnTo>
                <a:lnTo>
                  <a:pt x="211" y="381"/>
                </a:lnTo>
                <a:lnTo>
                  <a:pt x="211" y="381"/>
                </a:lnTo>
                <a:lnTo>
                  <a:pt x="214" y="375"/>
                </a:lnTo>
                <a:lnTo>
                  <a:pt x="217" y="369"/>
                </a:lnTo>
                <a:lnTo>
                  <a:pt x="224" y="358"/>
                </a:lnTo>
                <a:lnTo>
                  <a:pt x="234" y="346"/>
                </a:lnTo>
                <a:lnTo>
                  <a:pt x="247" y="346"/>
                </a:lnTo>
                <a:lnTo>
                  <a:pt x="265" y="339"/>
                </a:lnTo>
                <a:lnTo>
                  <a:pt x="288" y="308"/>
                </a:lnTo>
                <a:lnTo>
                  <a:pt x="313" y="287"/>
                </a:lnTo>
                <a:lnTo>
                  <a:pt x="314" y="259"/>
                </a:lnTo>
                <a:lnTo>
                  <a:pt x="340" y="240"/>
                </a:lnTo>
                <a:lnTo>
                  <a:pt x="368" y="209"/>
                </a:lnTo>
                <a:lnTo>
                  <a:pt x="374" y="164"/>
                </a:lnTo>
                <a:lnTo>
                  <a:pt x="380" y="111"/>
                </a:lnTo>
                <a:lnTo>
                  <a:pt x="380" y="111"/>
                </a:lnTo>
                <a:lnTo>
                  <a:pt x="385" y="111"/>
                </a:lnTo>
                <a:lnTo>
                  <a:pt x="391" y="106"/>
                </a:lnTo>
                <a:lnTo>
                  <a:pt x="399" y="99"/>
                </a:lnTo>
                <a:lnTo>
                  <a:pt x="406" y="90"/>
                </a:lnTo>
                <a:lnTo>
                  <a:pt x="406" y="90"/>
                </a:lnTo>
                <a:lnTo>
                  <a:pt x="394" y="81"/>
                </a:lnTo>
                <a:lnTo>
                  <a:pt x="380" y="73"/>
                </a:lnTo>
                <a:lnTo>
                  <a:pt x="372" y="70"/>
                </a:lnTo>
                <a:lnTo>
                  <a:pt x="364" y="68"/>
                </a:lnTo>
                <a:lnTo>
                  <a:pt x="355" y="67"/>
                </a:lnTo>
                <a:lnTo>
                  <a:pt x="348" y="65"/>
                </a:lnTo>
                <a:lnTo>
                  <a:pt x="348" y="65"/>
                </a:lnTo>
                <a:lnTo>
                  <a:pt x="327" y="74"/>
                </a:lnTo>
                <a:lnTo>
                  <a:pt x="314" y="81"/>
                </a:lnTo>
                <a:lnTo>
                  <a:pt x="308" y="86"/>
                </a:lnTo>
                <a:lnTo>
                  <a:pt x="307" y="89"/>
                </a:lnTo>
                <a:lnTo>
                  <a:pt x="307" y="89"/>
                </a:lnTo>
                <a:lnTo>
                  <a:pt x="300" y="86"/>
                </a:lnTo>
                <a:lnTo>
                  <a:pt x="292" y="83"/>
                </a:lnTo>
                <a:lnTo>
                  <a:pt x="284" y="77"/>
                </a:lnTo>
                <a:lnTo>
                  <a:pt x="275" y="70"/>
                </a:lnTo>
                <a:lnTo>
                  <a:pt x="268" y="60"/>
                </a:lnTo>
                <a:lnTo>
                  <a:pt x="265" y="54"/>
                </a:lnTo>
                <a:lnTo>
                  <a:pt x="262" y="48"/>
                </a:lnTo>
                <a:lnTo>
                  <a:pt x="260" y="42"/>
                </a:lnTo>
                <a:lnTo>
                  <a:pt x="260" y="35"/>
                </a:lnTo>
                <a:lnTo>
                  <a:pt x="234" y="6"/>
                </a:lnTo>
                <a:lnTo>
                  <a:pt x="225" y="0"/>
                </a:lnTo>
                <a:lnTo>
                  <a:pt x="225" y="0"/>
                </a:lnTo>
                <a:lnTo>
                  <a:pt x="215" y="10"/>
                </a:lnTo>
                <a:lnTo>
                  <a:pt x="195" y="16"/>
                </a:lnTo>
                <a:close/>
              </a:path>
            </a:pathLst>
          </a:custGeom>
          <a:solidFill>
            <a:schemeClr val="accent6">
              <a:lumMod val="60000"/>
              <a:lumOff val="40000"/>
            </a:schemeClr>
          </a:solidFill>
          <a:ln w="38100">
            <a:solidFill>
              <a:schemeClr val="bg1"/>
            </a:solidFill>
            <a:prstDash val="solid"/>
            <a:round/>
          </a:ln>
          <a:effectLst>
            <a:outerShdw dist="45791" dir="2021404"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06" name="Freeform 15"/>
          <p:cNvSpPr/>
          <p:nvPr/>
        </p:nvSpPr>
        <p:spPr bwMode="auto">
          <a:xfrm>
            <a:off x="3089275" y="3983038"/>
            <a:ext cx="731838" cy="514350"/>
          </a:xfrm>
          <a:custGeom>
            <a:avLst/>
            <a:gdLst/>
            <a:ahLst/>
            <a:cxnLst>
              <a:cxn ang="0">
                <a:pos x="560" y="104"/>
              </a:cxn>
              <a:cxn ang="0">
                <a:pos x="499" y="80"/>
              </a:cxn>
              <a:cxn ang="0">
                <a:pos x="499" y="61"/>
              </a:cxn>
              <a:cxn ang="0">
                <a:pos x="524" y="29"/>
              </a:cxn>
              <a:cxn ang="0">
                <a:pos x="515" y="8"/>
              </a:cxn>
              <a:cxn ang="0">
                <a:pos x="492" y="7"/>
              </a:cxn>
              <a:cxn ang="0">
                <a:pos x="436" y="16"/>
              </a:cxn>
              <a:cxn ang="0">
                <a:pos x="362" y="22"/>
              </a:cxn>
              <a:cxn ang="0">
                <a:pos x="316" y="14"/>
              </a:cxn>
              <a:cxn ang="0">
                <a:pos x="300" y="13"/>
              </a:cxn>
              <a:cxn ang="0">
                <a:pos x="284" y="43"/>
              </a:cxn>
              <a:cxn ang="0">
                <a:pos x="258" y="75"/>
              </a:cxn>
              <a:cxn ang="0">
                <a:pos x="259" y="107"/>
              </a:cxn>
              <a:cxn ang="0">
                <a:pos x="244" y="157"/>
              </a:cxn>
              <a:cxn ang="0">
                <a:pos x="207" y="228"/>
              </a:cxn>
              <a:cxn ang="0">
                <a:pos x="176" y="266"/>
              </a:cxn>
              <a:cxn ang="0">
                <a:pos x="135" y="296"/>
              </a:cxn>
              <a:cxn ang="0">
                <a:pos x="77" y="353"/>
              </a:cxn>
              <a:cxn ang="0">
                <a:pos x="64" y="366"/>
              </a:cxn>
              <a:cxn ang="0">
                <a:pos x="0" y="403"/>
              </a:cxn>
              <a:cxn ang="0">
                <a:pos x="7" y="410"/>
              </a:cxn>
              <a:cxn ang="0">
                <a:pos x="42" y="468"/>
              </a:cxn>
              <a:cxn ang="0">
                <a:pos x="68" y="518"/>
              </a:cxn>
              <a:cxn ang="0">
                <a:pos x="68" y="516"/>
              </a:cxn>
              <a:cxn ang="0">
                <a:pos x="93" y="472"/>
              </a:cxn>
              <a:cxn ang="0">
                <a:pos x="204" y="436"/>
              </a:cxn>
              <a:cxn ang="0">
                <a:pos x="212" y="430"/>
              </a:cxn>
              <a:cxn ang="0">
                <a:pos x="250" y="398"/>
              </a:cxn>
              <a:cxn ang="0">
                <a:pos x="365" y="382"/>
              </a:cxn>
              <a:cxn ang="0">
                <a:pos x="431" y="336"/>
              </a:cxn>
              <a:cxn ang="0">
                <a:pos x="518" y="324"/>
              </a:cxn>
              <a:cxn ang="0">
                <a:pos x="601" y="286"/>
              </a:cxn>
              <a:cxn ang="0">
                <a:pos x="671" y="230"/>
              </a:cxn>
              <a:cxn ang="0">
                <a:pos x="703" y="203"/>
              </a:cxn>
              <a:cxn ang="0">
                <a:pos x="713" y="200"/>
              </a:cxn>
              <a:cxn ang="0">
                <a:pos x="716" y="209"/>
              </a:cxn>
              <a:cxn ang="0">
                <a:pos x="729" y="225"/>
              </a:cxn>
              <a:cxn ang="0">
                <a:pos x="735" y="227"/>
              </a:cxn>
              <a:cxn ang="0">
                <a:pos x="743" y="214"/>
              </a:cxn>
              <a:cxn ang="0">
                <a:pos x="748" y="184"/>
              </a:cxn>
              <a:cxn ang="0">
                <a:pos x="739" y="163"/>
              </a:cxn>
              <a:cxn ang="0">
                <a:pos x="736" y="136"/>
              </a:cxn>
              <a:cxn ang="0">
                <a:pos x="723" y="104"/>
              </a:cxn>
              <a:cxn ang="0">
                <a:pos x="703" y="81"/>
              </a:cxn>
              <a:cxn ang="0">
                <a:pos x="660" y="55"/>
              </a:cxn>
              <a:cxn ang="0">
                <a:pos x="595" y="97"/>
              </a:cxn>
            </a:cxnLst>
            <a:rect l="0" t="0" r="r" b="b"/>
            <a:pathLst>
              <a:path w="749" h="520">
                <a:moveTo>
                  <a:pt x="595" y="97"/>
                </a:moveTo>
                <a:lnTo>
                  <a:pt x="576" y="104"/>
                </a:lnTo>
                <a:lnTo>
                  <a:pt x="560" y="104"/>
                </a:lnTo>
                <a:lnTo>
                  <a:pt x="537" y="96"/>
                </a:lnTo>
                <a:lnTo>
                  <a:pt x="522" y="81"/>
                </a:lnTo>
                <a:lnTo>
                  <a:pt x="499" y="80"/>
                </a:lnTo>
                <a:lnTo>
                  <a:pt x="493" y="78"/>
                </a:lnTo>
                <a:lnTo>
                  <a:pt x="484" y="72"/>
                </a:lnTo>
                <a:lnTo>
                  <a:pt x="499" y="61"/>
                </a:lnTo>
                <a:lnTo>
                  <a:pt x="514" y="56"/>
                </a:lnTo>
                <a:lnTo>
                  <a:pt x="524" y="49"/>
                </a:lnTo>
                <a:lnTo>
                  <a:pt x="524" y="29"/>
                </a:lnTo>
                <a:lnTo>
                  <a:pt x="522" y="11"/>
                </a:lnTo>
                <a:lnTo>
                  <a:pt x="522" y="11"/>
                </a:lnTo>
                <a:lnTo>
                  <a:pt x="515" y="8"/>
                </a:lnTo>
                <a:lnTo>
                  <a:pt x="506" y="7"/>
                </a:lnTo>
                <a:lnTo>
                  <a:pt x="499" y="7"/>
                </a:lnTo>
                <a:lnTo>
                  <a:pt x="492" y="7"/>
                </a:lnTo>
                <a:lnTo>
                  <a:pt x="479" y="8"/>
                </a:lnTo>
                <a:lnTo>
                  <a:pt x="473" y="10"/>
                </a:lnTo>
                <a:lnTo>
                  <a:pt x="436" y="16"/>
                </a:lnTo>
                <a:lnTo>
                  <a:pt x="412" y="0"/>
                </a:lnTo>
                <a:lnTo>
                  <a:pt x="386" y="3"/>
                </a:lnTo>
                <a:lnTo>
                  <a:pt x="362" y="22"/>
                </a:lnTo>
                <a:lnTo>
                  <a:pt x="354" y="33"/>
                </a:lnTo>
                <a:lnTo>
                  <a:pt x="338" y="33"/>
                </a:lnTo>
                <a:lnTo>
                  <a:pt x="316" y="14"/>
                </a:lnTo>
                <a:lnTo>
                  <a:pt x="304" y="10"/>
                </a:lnTo>
                <a:lnTo>
                  <a:pt x="304" y="10"/>
                </a:lnTo>
                <a:lnTo>
                  <a:pt x="300" y="13"/>
                </a:lnTo>
                <a:lnTo>
                  <a:pt x="295" y="17"/>
                </a:lnTo>
                <a:lnTo>
                  <a:pt x="288" y="30"/>
                </a:lnTo>
                <a:lnTo>
                  <a:pt x="284" y="43"/>
                </a:lnTo>
                <a:lnTo>
                  <a:pt x="281" y="49"/>
                </a:lnTo>
                <a:lnTo>
                  <a:pt x="278" y="61"/>
                </a:lnTo>
                <a:lnTo>
                  <a:pt x="258" y="75"/>
                </a:lnTo>
                <a:lnTo>
                  <a:pt x="258" y="75"/>
                </a:lnTo>
                <a:lnTo>
                  <a:pt x="259" y="91"/>
                </a:lnTo>
                <a:lnTo>
                  <a:pt x="259" y="107"/>
                </a:lnTo>
                <a:lnTo>
                  <a:pt x="256" y="123"/>
                </a:lnTo>
                <a:lnTo>
                  <a:pt x="252" y="139"/>
                </a:lnTo>
                <a:lnTo>
                  <a:pt x="244" y="157"/>
                </a:lnTo>
                <a:lnTo>
                  <a:pt x="239" y="171"/>
                </a:lnTo>
                <a:lnTo>
                  <a:pt x="223" y="202"/>
                </a:lnTo>
                <a:lnTo>
                  <a:pt x="207" y="228"/>
                </a:lnTo>
                <a:lnTo>
                  <a:pt x="191" y="248"/>
                </a:lnTo>
                <a:lnTo>
                  <a:pt x="176" y="266"/>
                </a:lnTo>
                <a:lnTo>
                  <a:pt x="176" y="266"/>
                </a:lnTo>
                <a:lnTo>
                  <a:pt x="166" y="272"/>
                </a:lnTo>
                <a:lnTo>
                  <a:pt x="151" y="283"/>
                </a:lnTo>
                <a:lnTo>
                  <a:pt x="135" y="296"/>
                </a:lnTo>
                <a:lnTo>
                  <a:pt x="118" y="312"/>
                </a:lnTo>
                <a:lnTo>
                  <a:pt x="90" y="340"/>
                </a:lnTo>
                <a:lnTo>
                  <a:pt x="77" y="353"/>
                </a:lnTo>
                <a:lnTo>
                  <a:pt x="77" y="353"/>
                </a:lnTo>
                <a:lnTo>
                  <a:pt x="71" y="360"/>
                </a:lnTo>
                <a:lnTo>
                  <a:pt x="64" y="366"/>
                </a:lnTo>
                <a:lnTo>
                  <a:pt x="44" y="379"/>
                </a:lnTo>
                <a:lnTo>
                  <a:pt x="20" y="392"/>
                </a:lnTo>
                <a:lnTo>
                  <a:pt x="0" y="403"/>
                </a:lnTo>
                <a:lnTo>
                  <a:pt x="0" y="403"/>
                </a:lnTo>
                <a:lnTo>
                  <a:pt x="7" y="410"/>
                </a:lnTo>
                <a:lnTo>
                  <a:pt x="7" y="410"/>
                </a:lnTo>
                <a:lnTo>
                  <a:pt x="15" y="420"/>
                </a:lnTo>
                <a:lnTo>
                  <a:pt x="23" y="433"/>
                </a:lnTo>
                <a:lnTo>
                  <a:pt x="42" y="468"/>
                </a:lnTo>
                <a:lnTo>
                  <a:pt x="67" y="512"/>
                </a:lnTo>
                <a:lnTo>
                  <a:pt x="67" y="512"/>
                </a:lnTo>
                <a:lnTo>
                  <a:pt x="68" y="518"/>
                </a:lnTo>
                <a:lnTo>
                  <a:pt x="68" y="520"/>
                </a:lnTo>
                <a:lnTo>
                  <a:pt x="68" y="516"/>
                </a:lnTo>
                <a:lnTo>
                  <a:pt x="68" y="516"/>
                </a:lnTo>
                <a:lnTo>
                  <a:pt x="70" y="510"/>
                </a:lnTo>
                <a:lnTo>
                  <a:pt x="76" y="500"/>
                </a:lnTo>
                <a:lnTo>
                  <a:pt x="93" y="472"/>
                </a:lnTo>
                <a:lnTo>
                  <a:pt x="118" y="435"/>
                </a:lnTo>
                <a:lnTo>
                  <a:pt x="134" y="433"/>
                </a:lnTo>
                <a:lnTo>
                  <a:pt x="204" y="436"/>
                </a:lnTo>
                <a:lnTo>
                  <a:pt x="204" y="436"/>
                </a:lnTo>
                <a:lnTo>
                  <a:pt x="208" y="435"/>
                </a:lnTo>
                <a:lnTo>
                  <a:pt x="212" y="430"/>
                </a:lnTo>
                <a:lnTo>
                  <a:pt x="223" y="417"/>
                </a:lnTo>
                <a:lnTo>
                  <a:pt x="234" y="397"/>
                </a:lnTo>
                <a:lnTo>
                  <a:pt x="250" y="398"/>
                </a:lnTo>
                <a:lnTo>
                  <a:pt x="282" y="394"/>
                </a:lnTo>
                <a:lnTo>
                  <a:pt x="306" y="379"/>
                </a:lnTo>
                <a:lnTo>
                  <a:pt x="365" y="382"/>
                </a:lnTo>
                <a:lnTo>
                  <a:pt x="386" y="368"/>
                </a:lnTo>
                <a:lnTo>
                  <a:pt x="410" y="331"/>
                </a:lnTo>
                <a:lnTo>
                  <a:pt x="431" y="336"/>
                </a:lnTo>
                <a:lnTo>
                  <a:pt x="473" y="339"/>
                </a:lnTo>
                <a:lnTo>
                  <a:pt x="493" y="328"/>
                </a:lnTo>
                <a:lnTo>
                  <a:pt x="518" y="324"/>
                </a:lnTo>
                <a:lnTo>
                  <a:pt x="551" y="292"/>
                </a:lnTo>
                <a:lnTo>
                  <a:pt x="578" y="288"/>
                </a:lnTo>
                <a:lnTo>
                  <a:pt x="601" y="286"/>
                </a:lnTo>
                <a:lnTo>
                  <a:pt x="621" y="264"/>
                </a:lnTo>
                <a:lnTo>
                  <a:pt x="671" y="230"/>
                </a:lnTo>
                <a:lnTo>
                  <a:pt x="671" y="230"/>
                </a:lnTo>
                <a:lnTo>
                  <a:pt x="684" y="218"/>
                </a:lnTo>
                <a:lnTo>
                  <a:pt x="695" y="209"/>
                </a:lnTo>
                <a:lnTo>
                  <a:pt x="703" y="203"/>
                </a:lnTo>
                <a:lnTo>
                  <a:pt x="709" y="200"/>
                </a:lnTo>
                <a:lnTo>
                  <a:pt x="711" y="200"/>
                </a:lnTo>
                <a:lnTo>
                  <a:pt x="713" y="200"/>
                </a:lnTo>
                <a:lnTo>
                  <a:pt x="714" y="202"/>
                </a:lnTo>
                <a:lnTo>
                  <a:pt x="714" y="202"/>
                </a:lnTo>
                <a:lnTo>
                  <a:pt x="716" y="209"/>
                </a:lnTo>
                <a:lnTo>
                  <a:pt x="719" y="214"/>
                </a:lnTo>
                <a:lnTo>
                  <a:pt x="725" y="221"/>
                </a:lnTo>
                <a:lnTo>
                  <a:pt x="729" y="225"/>
                </a:lnTo>
                <a:lnTo>
                  <a:pt x="732" y="227"/>
                </a:lnTo>
                <a:lnTo>
                  <a:pt x="732" y="227"/>
                </a:lnTo>
                <a:lnTo>
                  <a:pt x="735" y="227"/>
                </a:lnTo>
                <a:lnTo>
                  <a:pt x="738" y="225"/>
                </a:lnTo>
                <a:lnTo>
                  <a:pt x="741" y="221"/>
                </a:lnTo>
                <a:lnTo>
                  <a:pt x="743" y="214"/>
                </a:lnTo>
                <a:lnTo>
                  <a:pt x="746" y="206"/>
                </a:lnTo>
                <a:lnTo>
                  <a:pt x="748" y="192"/>
                </a:lnTo>
                <a:lnTo>
                  <a:pt x="748" y="184"/>
                </a:lnTo>
                <a:lnTo>
                  <a:pt x="748" y="184"/>
                </a:lnTo>
                <a:lnTo>
                  <a:pt x="749" y="176"/>
                </a:lnTo>
                <a:lnTo>
                  <a:pt x="739" y="163"/>
                </a:lnTo>
                <a:lnTo>
                  <a:pt x="739" y="163"/>
                </a:lnTo>
                <a:lnTo>
                  <a:pt x="738" y="150"/>
                </a:lnTo>
                <a:lnTo>
                  <a:pt x="736" y="136"/>
                </a:lnTo>
                <a:lnTo>
                  <a:pt x="733" y="125"/>
                </a:lnTo>
                <a:lnTo>
                  <a:pt x="727" y="115"/>
                </a:lnTo>
                <a:lnTo>
                  <a:pt x="723" y="104"/>
                </a:lnTo>
                <a:lnTo>
                  <a:pt x="716" y="96"/>
                </a:lnTo>
                <a:lnTo>
                  <a:pt x="710" y="87"/>
                </a:lnTo>
                <a:lnTo>
                  <a:pt x="703" y="81"/>
                </a:lnTo>
                <a:lnTo>
                  <a:pt x="688" y="70"/>
                </a:lnTo>
                <a:lnTo>
                  <a:pt x="674" y="61"/>
                </a:lnTo>
                <a:lnTo>
                  <a:pt x="660" y="55"/>
                </a:lnTo>
                <a:lnTo>
                  <a:pt x="652" y="52"/>
                </a:lnTo>
                <a:lnTo>
                  <a:pt x="624" y="74"/>
                </a:lnTo>
                <a:lnTo>
                  <a:pt x="595" y="97"/>
                </a:lnTo>
                <a:close/>
              </a:path>
            </a:pathLst>
          </a:custGeom>
          <a:solidFill>
            <a:schemeClr val="accent6">
              <a:lumMod val="60000"/>
              <a:lumOff val="40000"/>
            </a:schemeClr>
          </a:solidFill>
          <a:ln w="38100">
            <a:solidFill>
              <a:schemeClr val="bg1"/>
            </a:solidFill>
            <a:prstDash val="solid"/>
            <a:round/>
          </a:ln>
          <a:effectLst>
            <a:outerShdw dist="45791" dir="3378596"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07" name="Freeform 16"/>
          <p:cNvSpPr>
            <a:spLocks noChangeArrowheads="1"/>
          </p:cNvSpPr>
          <p:nvPr/>
        </p:nvSpPr>
        <p:spPr bwMode="auto">
          <a:xfrm>
            <a:off x="2681288" y="3898900"/>
            <a:ext cx="661987" cy="492125"/>
          </a:xfrm>
          <a:custGeom>
            <a:avLst/>
            <a:gdLst/>
            <a:ahLst/>
            <a:cxnLst>
              <a:cxn ang="0">
                <a:pos x="632" y="134"/>
              </a:cxn>
              <a:cxn ang="0">
                <a:pos x="604" y="132"/>
              </a:cxn>
              <a:cxn ang="0">
                <a:pos x="585" y="125"/>
              </a:cxn>
              <a:cxn ang="0">
                <a:pos x="591" y="109"/>
              </a:cxn>
              <a:cxn ang="0">
                <a:pos x="610" y="76"/>
              </a:cxn>
              <a:cxn ang="0">
                <a:pos x="614" y="42"/>
              </a:cxn>
              <a:cxn ang="0">
                <a:pos x="597" y="10"/>
              </a:cxn>
              <a:cxn ang="0">
                <a:pos x="582" y="0"/>
              </a:cxn>
              <a:cxn ang="0">
                <a:pos x="539" y="4"/>
              </a:cxn>
              <a:cxn ang="0">
                <a:pos x="472" y="10"/>
              </a:cxn>
              <a:cxn ang="0">
                <a:pos x="453" y="13"/>
              </a:cxn>
              <a:cxn ang="0">
                <a:pos x="444" y="30"/>
              </a:cxn>
              <a:cxn ang="0">
                <a:pos x="425" y="51"/>
              </a:cxn>
              <a:cxn ang="0">
                <a:pos x="387" y="57"/>
              </a:cxn>
              <a:cxn ang="0">
                <a:pos x="355" y="52"/>
              </a:cxn>
              <a:cxn ang="0">
                <a:pos x="342" y="67"/>
              </a:cxn>
              <a:cxn ang="0">
                <a:pos x="326" y="90"/>
              </a:cxn>
              <a:cxn ang="0">
                <a:pos x="265" y="86"/>
              </a:cxn>
              <a:cxn ang="0">
                <a:pos x="230" y="84"/>
              </a:cxn>
              <a:cxn ang="0">
                <a:pos x="214" y="93"/>
              </a:cxn>
              <a:cxn ang="0">
                <a:pos x="197" y="99"/>
              </a:cxn>
              <a:cxn ang="0">
                <a:pos x="169" y="84"/>
              </a:cxn>
              <a:cxn ang="0">
                <a:pos x="142" y="89"/>
              </a:cxn>
              <a:cxn ang="0">
                <a:pos x="123" y="109"/>
              </a:cxn>
              <a:cxn ang="0">
                <a:pos x="86" y="119"/>
              </a:cxn>
              <a:cxn ang="0">
                <a:pos x="57" y="108"/>
              </a:cxn>
              <a:cxn ang="0">
                <a:pos x="14" y="110"/>
              </a:cxn>
              <a:cxn ang="0">
                <a:pos x="0" y="125"/>
              </a:cxn>
              <a:cxn ang="0">
                <a:pos x="30" y="150"/>
              </a:cxn>
              <a:cxn ang="0">
                <a:pos x="102" y="176"/>
              </a:cxn>
              <a:cxn ang="0">
                <a:pos x="114" y="214"/>
              </a:cxn>
              <a:cxn ang="0">
                <a:pos x="99" y="236"/>
              </a:cxn>
              <a:cxn ang="0">
                <a:pos x="70" y="238"/>
              </a:cxn>
              <a:cxn ang="0">
                <a:pos x="44" y="260"/>
              </a:cxn>
              <a:cxn ang="0">
                <a:pos x="46" y="269"/>
              </a:cxn>
              <a:cxn ang="0">
                <a:pos x="50" y="291"/>
              </a:cxn>
              <a:cxn ang="0">
                <a:pos x="78" y="314"/>
              </a:cxn>
              <a:cxn ang="0">
                <a:pos x="92" y="320"/>
              </a:cxn>
              <a:cxn ang="0">
                <a:pos x="129" y="342"/>
              </a:cxn>
              <a:cxn ang="0">
                <a:pos x="140" y="368"/>
              </a:cxn>
              <a:cxn ang="0">
                <a:pos x="158" y="413"/>
              </a:cxn>
              <a:cxn ang="0">
                <a:pos x="197" y="451"/>
              </a:cxn>
              <a:cxn ang="0">
                <a:pos x="226" y="480"/>
              </a:cxn>
              <a:cxn ang="0">
                <a:pos x="270" y="499"/>
              </a:cxn>
              <a:cxn ang="0">
                <a:pos x="290" y="486"/>
              </a:cxn>
              <a:cxn ang="0">
                <a:pos x="325" y="462"/>
              </a:cxn>
              <a:cxn ang="0">
                <a:pos x="334" y="468"/>
              </a:cxn>
              <a:cxn ang="0">
                <a:pos x="345" y="474"/>
              </a:cxn>
              <a:cxn ang="0">
                <a:pos x="363" y="462"/>
              </a:cxn>
              <a:cxn ang="0">
                <a:pos x="393" y="470"/>
              </a:cxn>
              <a:cxn ang="0">
                <a:pos x="438" y="478"/>
              </a:cxn>
              <a:cxn ang="0">
                <a:pos x="495" y="439"/>
              </a:cxn>
              <a:cxn ang="0">
                <a:pos x="553" y="382"/>
              </a:cxn>
              <a:cxn ang="0">
                <a:pos x="594" y="352"/>
              </a:cxn>
              <a:cxn ang="0">
                <a:pos x="655" y="260"/>
              </a:cxn>
              <a:cxn ang="0">
                <a:pos x="676" y="198"/>
              </a:cxn>
              <a:cxn ang="0">
                <a:pos x="658" y="164"/>
              </a:cxn>
              <a:cxn ang="0">
                <a:pos x="638" y="150"/>
              </a:cxn>
            </a:cxnLst>
            <a:rect l="0" t="0" r="r" b="b"/>
            <a:pathLst>
              <a:path w="677" h="499">
                <a:moveTo>
                  <a:pt x="644" y="144"/>
                </a:moveTo>
                <a:lnTo>
                  <a:pt x="644" y="144"/>
                </a:lnTo>
                <a:lnTo>
                  <a:pt x="638" y="138"/>
                </a:lnTo>
                <a:lnTo>
                  <a:pt x="632" y="134"/>
                </a:lnTo>
                <a:lnTo>
                  <a:pt x="626" y="131"/>
                </a:lnTo>
                <a:lnTo>
                  <a:pt x="619" y="131"/>
                </a:lnTo>
                <a:lnTo>
                  <a:pt x="609" y="132"/>
                </a:lnTo>
                <a:lnTo>
                  <a:pt x="604" y="132"/>
                </a:lnTo>
                <a:lnTo>
                  <a:pt x="594" y="131"/>
                </a:lnTo>
                <a:lnTo>
                  <a:pt x="588" y="128"/>
                </a:lnTo>
                <a:lnTo>
                  <a:pt x="585" y="125"/>
                </a:lnTo>
                <a:lnTo>
                  <a:pt x="585" y="121"/>
                </a:lnTo>
                <a:lnTo>
                  <a:pt x="587" y="116"/>
                </a:lnTo>
                <a:lnTo>
                  <a:pt x="588" y="113"/>
                </a:lnTo>
                <a:lnTo>
                  <a:pt x="591" y="109"/>
                </a:lnTo>
                <a:lnTo>
                  <a:pt x="598" y="97"/>
                </a:lnTo>
                <a:lnTo>
                  <a:pt x="606" y="87"/>
                </a:lnTo>
                <a:lnTo>
                  <a:pt x="610" y="76"/>
                </a:lnTo>
                <a:lnTo>
                  <a:pt x="613" y="67"/>
                </a:lnTo>
                <a:lnTo>
                  <a:pt x="614" y="58"/>
                </a:lnTo>
                <a:lnTo>
                  <a:pt x="614" y="49"/>
                </a:lnTo>
                <a:lnTo>
                  <a:pt x="614" y="42"/>
                </a:lnTo>
                <a:lnTo>
                  <a:pt x="613" y="35"/>
                </a:lnTo>
                <a:lnTo>
                  <a:pt x="609" y="25"/>
                </a:lnTo>
                <a:lnTo>
                  <a:pt x="603" y="17"/>
                </a:lnTo>
                <a:lnTo>
                  <a:pt x="597" y="10"/>
                </a:lnTo>
                <a:lnTo>
                  <a:pt x="591" y="4"/>
                </a:lnTo>
                <a:lnTo>
                  <a:pt x="587" y="1"/>
                </a:lnTo>
                <a:lnTo>
                  <a:pt x="582" y="0"/>
                </a:lnTo>
                <a:lnTo>
                  <a:pt x="578" y="0"/>
                </a:lnTo>
                <a:lnTo>
                  <a:pt x="572" y="3"/>
                </a:lnTo>
                <a:lnTo>
                  <a:pt x="569" y="4"/>
                </a:lnTo>
                <a:lnTo>
                  <a:pt x="539" y="4"/>
                </a:lnTo>
                <a:lnTo>
                  <a:pt x="513" y="4"/>
                </a:lnTo>
                <a:lnTo>
                  <a:pt x="478" y="13"/>
                </a:lnTo>
                <a:lnTo>
                  <a:pt x="472" y="10"/>
                </a:lnTo>
                <a:lnTo>
                  <a:pt x="466" y="10"/>
                </a:lnTo>
                <a:lnTo>
                  <a:pt x="462" y="10"/>
                </a:lnTo>
                <a:lnTo>
                  <a:pt x="457" y="10"/>
                </a:lnTo>
                <a:lnTo>
                  <a:pt x="453" y="13"/>
                </a:lnTo>
                <a:lnTo>
                  <a:pt x="451" y="14"/>
                </a:lnTo>
                <a:lnTo>
                  <a:pt x="449" y="23"/>
                </a:lnTo>
                <a:lnTo>
                  <a:pt x="444" y="30"/>
                </a:lnTo>
                <a:lnTo>
                  <a:pt x="440" y="38"/>
                </a:lnTo>
                <a:lnTo>
                  <a:pt x="435" y="42"/>
                </a:lnTo>
                <a:lnTo>
                  <a:pt x="430" y="46"/>
                </a:lnTo>
                <a:lnTo>
                  <a:pt x="425" y="51"/>
                </a:lnTo>
                <a:lnTo>
                  <a:pt x="414" y="55"/>
                </a:lnTo>
                <a:lnTo>
                  <a:pt x="403" y="57"/>
                </a:lnTo>
                <a:lnTo>
                  <a:pt x="395" y="58"/>
                </a:lnTo>
                <a:lnTo>
                  <a:pt x="387" y="57"/>
                </a:lnTo>
                <a:lnTo>
                  <a:pt x="373" y="52"/>
                </a:lnTo>
                <a:lnTo>
                  <a:pt x="363" y="51"/>
                </a:lnTo>
                <a:lnTo>
                  <a:pt x="355" y="52"/>
                </a:lnTo>
                <a:lnTo>
                  <a:pt x="350" y="55"/>
                </a:lnTo>
                <a:lnTo>
                  <a:pt x="345" y="60"/>
                </a:lnTo>
                <a:lnTo>
                  <a:pt x="344" y="62"/>
                </a:lnTo>
                <a:lnTo>
                  <a:pt x="342" y="67"/>
                </a:lnTo>
                <a:lnTo>
                  <a:pt x="339" y="74"/>
                </a:lnTo>
                <a:lnTo>
                  <a:pt x="337" y="80"/>
                </a:lnTo>
                <a:lnTo>
                  <a:pt x="326" y="90"/>
                </a:lnTo>
                <a:lnTo>
                  <a:pt x="318" y="97"/>
                </a:lnTo>
                <a:lnTo>
                  <a:pt x="313" y="100"/>
                </a:lnTo>
                <a:lnTo>
                  <a:pt x="265" y="86"/>
                </a:lnTo>
                <a:lnTo>
                  <a:pt x="255" y="84"/>
                </a:lnTo>
                <a:lnTo>
                  <a:pt x="246" y="83"/>
                </a:lnTo>
                <a:lnTo>
                  <a:pt x="238" y="83"/>
                </a:lnTo>
                <a:lnTo>
                  <a:pt x="230" y="84"/>
                </a:lnTo>
                <a:lnTo>
                  <a:pt x="220" y="87"/>
                </a:lnTo>
                <a:lnTo>
                  <a:pt x="216" y="89"/>
                </a:lnTo>
                <a:lnTo>
                  <a:pt x="214" y="93"/>
                </a:lnTo>
                <a:lnTo>
                  <a:pt x="211" y="96"/>
                </a:lnTo>
                <a:lnTo>
                  <a:pt x="209" y="97"/>
                </a:lnTo>
                <a:lnTo>
                  <a:pt x="204" y="99"/>
                </a:lnTo>
                <a:lnTo>
                  <a:pt x="197" y="99"/>
                </a:lnTo>
                <a:lnTo>
                  <a:pt x="193" y="97"/>
                </a:lnTo>
                <a:lnTo>
                  <a:pt x="181" y="90"/>
                </a:lnTo>
                <a:lnTo>
                  <a:pt x="169" y="84"/>
                </a:lnTo>
                <a:lnTo>
                  <a:pt x="161" y="83"/>
                </a:lnTo>
                <a:lnTo>
                  <a:pt x="153" y="84"/>
                </a:lnTo>
                <a:lnTo>
                  <a:pt x="146" y="86"/>
                </a:lnTo>
                <a:lnTo>
                  <a:pt x="142" y="89"/>
                </a:lnTo>
                <a:lnTo>
                  <a:pt x="139" y="92"/>
                </a:lnTo>
                <a:lnTo>
                  <a:pt x="131" y="102"/>
                </a:lnTo>
                <a:lnTo>
                  <a:pt x="123" y="109"/>
                </a:lnTo>
                <a:lnTo>
                  <a:pt x="114" y="113"/>
                </a:lnTo>
                <a:lnTo>
                  <a:pt x="105" y="116"/>
                </a:lnTo>
                <a:lnTo>
                  <a:pt x="92" y="119"/>
                </a:lnTo>
                <a:lnTo>
                  <a:pt x="86" y="119"/>
                </a:lnTo>
                <a:lnTo>
                  <a:pt x="76" y="113"/>
                </a:lnTo>
                <a:lnTo>
                  <a:pt x="66" y="110"/>
                </a:lnTo>
                <a:lnTo>
                  <a:pt x="57" y="108"/>
                </a:lnTo>
                <a:lnTo>
                  <a:pt x="50" y="106"/>
                </a:lnTo>
                <a:lnTo>
                  <a:pt x="34" y="105"/>
                </a:lnTo>
                <a:lnTo>
                  <a:pt x="22" y="108"/>
                </a:lnTo>
                <a:lnTo>
                  <a:pt x="14" y="110"/>
                </a:lnTo>
                <a:lnTo>
                  <a:pt x="6" y="115"/>
                </a:lnTo>
                <a:lnTo>
                  <a:pt x="0" y="119"/>
                </a:lnTo>
                <a:lnTo>
                  <a:pt x="0" y="125"/>
                </a:lnTo>
                <a:lnTo>
                  <a:pt x="3" y="131"/>
                </a:lnTo>
                <a:lnTo>
                  <a:pt x="8" y="135"/>
                </a:lnTo>
                <a:lnTo>
                  <a:pt x="14" y="141"/>
                </a:lnTo>
                <a:lnTo>
                  <a:pt x="30" y="150"/>
                </a:lnTo>
                <a:lnTo>
                  <a:pt x="48" y="158"/>
                </a:lnTo>
                <a:lnTo>
                  <a:pt x="67" y="166"/>
                </a:lnTo>
                <a:lnTo>
                  <a:pt x="85" y="172"/>
                </a:lnTo>
                <a:lnTo>
                  <a:pt x="102" y="176"/>
                </a:lnTo>
                <a:lnTo>
                  <a:pt x="110" y="190"/>
                </a:lnTo>
                <a:lnTo>
                  <a:pt x="114" y="204"/>
                </a:lnTo>
                <a:lnTo>
                  <a:pt x="114" y="214"/>
                </a:lnTo>
                <a:lnTo>
                  <a:pt x="113" y="222"/>
                </a:lnTo>
                <a:lnTo>
                  <a:pt x="108" y="228"/>
                </a:lnTo>
                <a:lnTo>
                  <a:pt x="104" y="233"/>
                </a:lnTo>
                <a:lnTo>
                  <a:pt x="99" y="236"/>
                </a:lnTo>
                <a:lnTo>
                  <a:pt x="89" y="236"/>
                </a:lnTo>
                <a:lnTo>
                  <a:pt x="79" y="237"/>
                </a:lnTo>
                <a:lnTo>
                  <a:pt x="70" y="238"/>
                </a:lnTo>
                <a:lnTo>
                  <a:pt x="62" y="243"/>
                </a:lnTo>
                <a:lnTo>
                  <a:pt x="56" y="249"/>
                </a:lnTo>
                <a:lnTo>
                  <a:pt x="50" y="253"/>
                </a:lnTo>
                <a:lnTo>
                  <a:pt x="44" y="260"/>
                </a:lnTo>
                <a:lnTo>
                  <a:pt x="40" y="266"/>
                </a:lnTo>
                <a:lnTo>
                  <a:pt x="44" y="269"/>
                </a:lnTo>
                <a:lnTo>
                  <a:pt x="46" y="269"/>
                </a:lnTo>
                <a:lnTo>
                  <a:pt x="46" y="276"/>
                </a:lnTo>
                <a:lnTo>
                  <a:pt x="47" y="284"/>
                </a:lnTo>
                <a:lnTo>
                  <a:pt x="50" y="291"/>
                </a:lnTo>
                <a:lnTo>
                  <a:pt x="54" y="297"/>
                </a:lnTo>
                <a:lnTo>
                  <a:pt x="60" y="304"/>
                </a:lnTo>
                <a:lnTo>
                  <a:pt x="67" y="310"/>
                </a:lnTo>
                <a:lnTo>
                  <a:pt x="78" y="314"/>
                </a:lnTo>
                <a:lnTo>
                  <a:pt x="89" y="318"/>
                </a:lnTo>
                <a:lnTo>
                  <a:pt x="92" y="320"/>
                </a:lnTo>
                <a:lnTo>
                  <a:pt x="104" y="324"/>
                </a:lnTo>
                <a:lnTo>
                  <a:pt x="114" y="330"/>
                </a:lnTo>
                <a:lnTo>
                  <a:pt x="121" y="336"/>
                </a:lnTo>
                <a:lnTo>
                  <a:pt x="129" y="342"/>
                </a:lnTo>
                <a:lnTo>
                  <a:pt x="137" y="353"/>
                </a:lnTo>
                <a:lnTo>
                  <a:pt x="140" y="356"/>
                </a:lnTo>
                <a:lnTo>
                  <a:pt x="140" y="368"/>
                </a:lnTo>
                <a:lnTo>
                  <a:pt x="143" y="378"/>
                </a:lnTo>
                <a:lnTo>
                  <a:pt x="146" y="387"/>
                </a:lnTo>
                <a:lnTo>
                  <a:pt x="149" y="396"/>
                </a:lnTo>
                <a:lnTo>
                  <a:pt x="158" y="413"/>
                </a:lnTo>
                <a:lnTo>
                  <a:pt x="169" y="426"/>
                </a:lnTo>
                <a:lnTo>
                  <a:pt x="179" y="436"/>
                </a:lnTo>
                <a:lnTo>
                  <a:pt x="188" y="445"/>
                </a:lnTo>
                <a:lnTo>
                  <a:pt x="197" y="451"/>
                </a:lnTo>
                <a:lnTo>
                  <a:pt x="207" y="462"/>
                </a:lnTo>
                <a:lnTo>
                  <a:pt x="216" y="473"/>
                </a:lnTo>
                <a:lnTo>
                  <a:pt x="226" y="480"/>
                </a:lnTo>
                <a:lnTo>
                  <a:pt x="233" y="487"/>
                </a:lnTo>
                <a:lnTo>
                  <a:pt x="248" y="494"/>
                </a:lnTo>
                <a:lnTo>
                  <a:pt x="261" y="499"/>
                </a:lnTo>
                <a:lnTo>
                  <a:pt x="270" y="499"/>
                </a:lnTo>
                <a:lnTo>
                  <a:pt x="277" y="497"/>
                </a:lnTo>
                <a:lnTo>
                  <a:pt x="283" y="494"/>
                </a:lnTo>
                <a:lnTo>
                  <a:pt x="290" y="486"/>
                </a:lnTo>
                <a:lnTo>
                  <a:pt x="297" y="478"/>
                </a:lnTo>
                <a:lnTo>
                  <a:pt x="305" y="473"/>
                </a:lnTo>
                <a:lnTo>
                  <a:pt x="313" y="468"/>
                </a:lnTo>
                <a:lnTo>
                  <a:pt x="325" y="462"/>
                </a:lnTo>
                <a:lnTo>
                  <a:pt x="331" y="461"/>
                </a:lnTo>
                <a:lnTo>
                  <a:pt x="331" y="465"/>
                </a:lnTo>
                <a:lnTo>
                  <a:pt x="334" y="468"/>
                </a:lnTo>
                <a:lnTo>
                  <a:pt x="338" y="473"/>
                </a:lnTo>
                <a:lnTo>
                  <a:pt x="342" y="474"/>
                </a:lnTo>
                <a:lnTo>
                  <a:pt x="345" y="474"/>
                </a:lnTo>
                <a:lnTo>
                  <a:pt x="350" y="470"/>
                </a:lnTo>
                <a:lnTo>
                  <a:pt x="354" y="465"/>
                </a:lnTo>
                <a:lnTo>
                  <a:pt x="358" y="464"/>
                </a:lnTo>
                <a:lnTo>
                  <a:pt x="363" y="462"/>
                </a:lnTo>
                <a:lnTo>
                  <a:pt x="367" y="461"/>
                </a:lnTo>
                <a:lnTo>
                  <a:pt x="373" y="462"/>
                </a:lnTo>
                <a:lnTo>
                  <a:pt x="383" y="465"/>
                </a:lnTo>
                <a:lnTo>
                  <a:pt x="393" y="470"/>
                </a:lnTo>
                <a:lnTo>
                  <a:pt x="402" y="476"/>
                </a:lnTo>
                <a:lnTo>
                  <a:pt x="418" y="489"/>
                </a:lnTo>
                <a:lnTo>
                  <a:pt x="438" y="478"/>
                </a:lnTo>
                <a:lnTo>
                  <a:pt x="462" y="465"/>
                </a:lnTo>
                <a:lnTo>
                  <a:pt x="482" y="452"/>
                </a:lnTo>
                <a:lnTo>
                  <a:pt x="489" y="446"/>
                </a:lnTo>
                <a:lnTo>
                  <a:pt x="495" y="439"/>
                </a:lnTo>
                <a:lnTo>
                  <a:pt x="508" y="426"/>
                </a:lnTo>
                <a:lnTo>
                  <a:pt x="536" y="398"/>
                </a:lnTo>
                <a:lnTo>
                  <a:pt x="553" y="382"/>
                </a:lnTo>
                <a:lnTo>
                  <a:pt x="569" y="369"/>
                </a:lnTo>
                <a:lnTo>
                  <a:pt x="584" y="358"/>
                </a:lnTo>
                <a:lnTo>
                  <a:pt x="594" y="352"/>
                </a:lnTo>
                <a:lnTo>
                  <a:pt x="609" y="334"/>
                </a:lnTo>
                <a:lnTo>
                  <a:pt x="623" y="314"/>
                </a:lnTo>
                <a:lnTo>
                  <a:pt x="639" y="289"/>
                </a:lnTo>
                <a:lnTo>
                  <a:pt x="655" y="260"/>
                </a:lnTo>
                <a:lnTo>
                  <a:pt x="661" y="246"/>
                </a:lnTo>
                <a:lnTo>
                  <a:pt x="668" y="230"/>
                </a:lnTo>
                <a:lnTo>
                  <a:pt x="673" y="214"/>
                </a:lnTo>
                <a:lnTo>
                  <a:pt x="676" y="198"/>
                </a:lnTo>
                <a:lnTo>
                  <a:pt x="677" y="182"/>
                </a:lnTo>
                <a:lnTo>
                  <a:pt x="677" y="167"/>
                </a:lnTo>
                <a:lnTo>
                  <a:pt x="658" y="164"/>
                </a:lnTo>
                <a:lnTo>
                  <a:pt x="646" y="160"/>
                </a:lnTo>
                <a:lnTo>
                  <a:pt x="641" y="157"/>
                </a:lnTo>
                <a:lnTo>
                  <a:pt x="638" y="153"/>
                </a:lnTo>
                <a:lnTo>
                  <a:pt x="638" y="150"/>
                </a:lnTo>
                <a:lnTo>
                  <a:pt x="641" y="147"/>
                </a:lnTo>
                <a:lnTo>
                  <a:pt x="644" y="144"/>
                </a:lnTo>
                <a:close/>
              </a:path>
            </a:pathLst>
          </a:custGeom>
          <a:solidFill>
            <a:schemeClr val="accent6">
              <a:lumMod val="60000"/>
              <a:lumOff val="4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10" name="Freeform 19"/>
          <p:cNvSpPr>
            <a:spLocks noChangeArrowheads="1"/>
          </p:cNvSpPr>
          <p:nvPr/>
        </p:nvSpPr>
        <p:spPr bwMode="auto">
          <a:xfrm>
            <a:off x="2376488" y="1046163"/>
            <a:ext cx="1978025" cy="1627187"/>
          </a:xfrm>
          <a:custGeom>
            <a:avLst/>
            <a:gdLst/>
            <a:ahLst/>
            <a:cxnLst>
              <a:cxn ang="0">
                <a:pos x="1926" y="1019"/>
              </a:cxn>
              <a:cxn ang="0">
                <a:pos x="1881" y="982"/>
              </a:cxn>
              <a:cxn ang="0">
                <a:pos x="1836" y="934"/>
              </a:cxn>
              <a:cxn ang="0">
                <a:pos x="1837" y="864"/>
              </a:cxn>
              <a:cxn ang="0">
                <a:pos x="1808" y="783"/>
              </a:cxn>
              <a:cxn ang="0">
                <a:pos x="1872" y="774"/>
              </a:cxn>
              <a:cxn ang="0">
                <a:pos x="1891" y="690"/>
              </a:cxn>
              <a:cxn ang="0">
                <a:pos x="1853" y="633"/>
              </a:cxn>
              <a:cxn ang="0">
                <a:pos x="1948" y="517"/>
              </a:cxn>
              <a:cxn ang="0">
                <a:pos x="2012" y="339"/>
              </a:cxn>
              <a:cxn ang="0">
                <a:pos x="1980" y="174"/>
              </a:cxn>
              <a:cxn ang="0">
                <a:pos x="1900" y="206"/>
              </a:cxn>
              <a:cxn ang="0">
                <a:pos x="1817" y="150"/>
              </a:cxn>
              <a:cxn ang="0">
                <a:pos x="1759" y="98"/>
              </a:cxn>
              <a:cxn ang="0">
                <a:pos x="1728" y="0"/>
              </a:cxn>
              <a:cxn ang="0">
                <a:pos x="1663" y="59"/>
              </a:cxn>
              <a:cxn ang="0">
                <a:pos x="1680" y="108"/>
              </a:cxn>
              <a:cxn ang="0">
                <a:pos x="1645" y="195"/>
              </a:cxn>
              <a:cxn ang="0">
                <a:pos x="1568" y="328"/>
              </a:cxn>
              <a:cxn ang="0">
                <a:pos x="1517" y="371"/>
              </a:cxn>
              <a:cxn ang="0">
                <a:pos x="1452" y="398"/>
              </a:cxn>
              <a:cxn ang="0">
                <a:pos x="1421" y="467"/>
              </a:cxn>
              <a:cxn ang="0">
                <a:pos x="1395" y="550"/>
              </a:cxn>
              <a:cxn ang="0">
                <a:pos x="1463" y="610"/>
              </a:cxn>
              <a:cxn ang="0">
                <a:pos x="1537" y="582"/>
              </a:cxn>
              <a:cxn ang="0">
                <a:pos x="1559" y="611"/>
              </a:cxn>
              <a:cxn ang="0">
                <a:pos x="1620" y="690"/>
              </a:cxn>
              <a:cxn ang="0">
                <a:pos x="1539" y="734"/>
              </a:cxn>
              <a:cxn ang="0">
                <a:pos x="1383" y="783"/>
              </a:cxn>
              <a:cxn ang="0">
                <a:pos x="1347" y="856"/>
              </a:cxn>
              <a:cxn ang="0">
                <a:pos x="1137" y="914"/>
              </a:cxn>
              <a:cxn ang="0">
                <a:pos x="1063" y="965"/>
              </a:cxn>
              <a:cxn ang="0">
                <a:pos x="1053" y="1067"/>
              </a:cxn>
              <a:cxn ang="0">
                <a:pos x="871" y="1109"/>
              </a:cxn>
              <a:cxn ang="0">
                <a:pos x="544" y="1193"/>
              </a:cxn>
              <a:cxn ang="0">
                <a:pos x="474" y="1179"/>
              </a:cxn>
              <a:cxn ang="0">
                <a:pos x="349" y="1099"/>
              </a:cxn>
              <a:cxn ang="0">
                <a:pos x="195" y="1035"/>
              </a:cxn>
              <a:cxn ang="0">
                <a:pos x="8" y="1112"/>
              </a:cxn>
              <a:cxn ang="0">
                <a:pos x="26" y="1217"/>
              </a:cxn>
              <a:cxn ang="0">
                <a:pos x="136" y="1234"/>
              </a:cxn>
              <a:cxn ang="0">
                <a:pos x="203" y="1260"/>
              </a:cxn>
              <a:cxn ang="0">
                <a:pos x="141" y="1352"/>
              </a:cxn>
              <a:cxn ang="0">
                <a:pos x="263" y="1478"/>
              </a:cxn>
              <a:cxn ang="0">
                <a:pos x="350" y="1457"/>
              </a:cxn>
              <a:cxn ang="0">
                <a:pos x="411" y="1454"/>
              </a:cxn>
              <a:cxn ang="0">
                <a:pos x="458" y="1624"/>
              </a:cxn>
              <a:cxn ang="0">
                <a:pos x="548" y="1637"/>
              </a:cxn>
              <a:cxn ang="0">
                <a:pos x="583" y="1541"/>
              </a:cxn>
              <a:cxn ang="0">
                <a:pos x="637" y="1461"/>
              </a:cxn>
              <a:cxn ang="0">
                <a:pos x="813" y="1624"/>
              </a:cxn>
              <a:cxn ang="0">
                <a:pos x="992" y="1464"/>
              </a:cxn>
              <a:cxn ang="0">
                <a:pos x="1260" y="1285"/>
              </a:cxn>
              <a:cxn ang="0">
                <a:pos x="1300" y="1158"/>
              </a:cxn>
              <a:cxn ang="0">
                <a:pos x="1437" y="1201"/>
              </a:cxn>
              <a:cxn ang="0">
                <a:pos x="1498" y="1144"/>
              </a:cxn>
              <a:cxn ang="0">
                <a:pos x="1645" y="1278"/>
              </a:cxn>
              <a:cxn ang="0">
                <a:pos x="1652" y="1192"/>
              </a:cxn>
              <a:cxn ang="0">
                <a:pos x="1712" y="1202"/>
              </a:cxn>
              <a:cxn ang="0">
                <a:pos x="1759" y="1190"/>
              </a:cxn>
              <a:cxn ang="0">
                <a:pos x="1827" y="1138"/>
              </a:cxn>
              <a:cxn ang="0">
                <a:pos x="1914" y="1121"/>
              </a:cxn>
              <a:cxn ang="0">
                <a:pos x="1986" y="1078"/>
              </a:cxn>
            </a:cxnLst>
            <a:rect l="0" t="0" r="r" b="b"/>
            <a:pathLst>
              <a:path w="2025" h="1647">
                <a:moveTo>
                  <a:pt x="1964" y="1049"/>
                </a:moveTo>
                <a:lnTo>
                  <a:pt x="1954" y="1033"/>
                </a:lnTo>
                <a:lnTo>
                  <a:pt x="1951" y="1030"/>
                </a:lnTo>
                <a:lnTo>
                  <a:pt x="1946" y="1029"/>
                </a:lnTo>
                <a:lnTo>
                  <a:pt x="1942" y="1026"/>
                </a:lnTo>
                <a:lnTo>
                  <a:pt x="1932" y="1023"/>
                </a:lnTo>
                <a:lnTo>
                  <a:pt x="1926" y="1019"/>
                </a:lnTo>
                <a:lnTo>
                  <a:pt x="1926" y="1014"/>
                </a:lnTo>
                <a:lnTo>
                  <a:pt x="1926" y="1001"/>
                </a:lnTo>
                <a:lnTo>
                  <a:pt x="1924" y="994"/>
                </a:lnTo>
                <a:lnTo>
                  <a:pt x="1921" y="988"/>
                </a:lnTo>
                <a:lnTo>
                  <a:pt x="1917" y="982"/>
                </a:lnTo>
                <a:lnTo>
                  <a:pt x="1911" y="978"/>
                </a:lnTo>
                <a:lnTo>
                  <a:pt x="1903" y="981"/>
                </a:lnTo>
                <a:lnTo>
                  <a:pt x="1892" y="982"/>
                </a:lnTo>
                <a:lnTo>
                  <a:pt x="1881" y="982"/>
                </a:lnTo>
                <a:lnTo>
                  <a:pt x="1869" y="979"/>
                </a:lnTo>
                <a:lnTo>
                  <a:pt x="1863" y="977"/>
                </a:lnTo>
                <a:lnTo>
                  <a:pt x="1859" y="972"/>
                </a:lnTo>
                <a:lnTo>
                  <a:pt x="1853" y="968"/>
                </a:lnTo>
                <a:lnTo>
                  <a:pt x="1850" y="961"/>
                </a:lnTo>
                <a:lnTo>
                  <a:pt x="1847" y="953"/>
                </a:lnTo>
                <a:lnTo>
                  <a:pt x="1844" y="943"/>
                </a:lnTo>
                <a:lnTo>
                  <a:pt x="1840" y="940"/>
                </a:lnTo>
                <a:lnTo>
                  <a:pt x="1836" y="934"/>
                </a:lnTo>
                <a:lnTo>
                  <a:pt x="1831" y="927"/>
                </a:lnTo>
                <a:lnTo>
                  <a:pt x="1828" y="918"/>
                </a:lnTo>
                <a:lnTo>
                  <a:pt x="1827" y="907"/>
                </a:lnTo>
                <a:lnTo>
                  <a:pt x="1828" y="894"/>
                </a:lnTo>
                <a:lnTo>
                  <a:pt x="1831" y="886"/>
                </a:lnTo>
                <a:lnTo>
                  <a:pt x="1834" y="878"/>
                </a:lnTo>
                <a:lnTo>
                  <a:pt x="1836" y="875"/>
                </a:lnTo>
                <a:lnTo>
                  <a:pt x="1837" y="870"/>
                </a:lnTo>
                <a:lnTo>
                  <a:pt x="1837" y="864"/>
                </a:lnTo>
                <a:lnTo>
                  <a:pt x="1834" y="856"/>
                </a:lnTo>
                <a:lnTo>
                  <a:pt x="1830" y="844"/>
                </a:lnTo>
                <a:lnTo>
                  <a:pt x="1823" y="831"/>
                </a:lnTo>
                <a:lnTo>
                  <a:pt x="1811" y="815"/>
                </a:lnTo>
                <a:lnTo>
                  <a:pt x="1808" y="808"/>
                </a:lnTo>
                <a:lnTo>
                  <a:pt x="1805" y="800"/>
                </a:lnTo>
                <a:lnTo>
                  <a:pt x="1805" y="792"/>
                </a:lnTo>
                <a:lnTo>
                  <a:pt x="1807" y="787"/>
                </a:lnTo>
                <a:lnTo>
                  <a:pt x="1808" y="783"/>
                </a:lnTo>
                <a:lnTo>
                  <a:pt x="1812" y="780"/>
                </a:lnTo>
                <a:lnTo>
                  <a:pt x="1817" y="777"/>
                </a:lnTo>
                <a:lnTo>
                  <a:pt x="1824" y="774"/>
                </a:lnTo>
                <a:lnTo>
                  <a:pt x="1833" y="773"/>
                </a:lnTo>
                <a:lnTo>
                  <a:pt x="1843" y="773"/>
                </a:lnTo>
                <a:lnTo>
                  <a:pt x="1856" y="773"/>
                </a:lnTo>
                <a:lnTo>
                  <a:pt x="1860" y="774"/>
                </a:lnTo>
                <a:lnTo>
                  <a:pt x="1866" y="776"/>
                </a:lnTo>
                <a:lnTo>
                  <a:pt x="1872" y="774"/>
                </a:lnTo>
                <a:lnTo>
                  <a:pt x="1878" y="773"/>
                </a:lnTo>
                <a:lnTo>
                  <a:pt x="1882" y="767"/>
                </a:lnTo>
                <a:lnTo>
                  <a:pt x="1885" y="758"/>
                </a:lnTo>
                <a:lnTo>
                  <a:pt x="1885" y="745"/>
                </a:lnTo>
                <a:lnTo>
                  <a:pt x="1885" y="728"/>
                </a:lnTo>
                <a:lnTo>
                  <a:pt x="1887" y="709"/>
                </a:lnTo>
                <a:lnTo>
                  <a:pt x="1888" y="699"/>
                </a:lnTo>
                <a:lnTo>
                  <a:pt x="1891" y="690"/>
                </a:lnTo>
                <a:lnTo>
                  <a:pt x="1879" y="683"/>
                </a:lnTo>
                <a:lnTo>
                  <a:pt x="1872" y="675"/>
                </a:lnTo>
                <a:lnTo>
                  <a:pt x="1866" y="670"/>
                </a:lnTo>
                <a:lnTo>
                  <a:pt x="1862" y="664"/>
                </a:lnTo>
                <a:lnTo>
                  <a:pt x="1860" y="658"/>
                </a:lnTo>
                <a:lnTo>
                  <a:pt x="1859" y="654"/>
                </a:lnTo>
                <a:lnTo>
                  <a:pt x="1859" y="649"/>
                </a:lnTo>
                <a:lnTo>
                  <a:pt x="1855" y="642"/>
                </a:lnTo>
                <a:lnTo>
                  <a:pt x="1853" y="633"/>
                </a:lnTo>
                <a:lnTo>
                  <a:pt x="1853" y="624"/>
                </a:lnTo>
                <a:lnTo>
                  <a:pt x="1856" y="616"/>
                </a:lnTo>
                <a:lnTo>
                  <a:pt x="1860" y="606"/>
                </a:lnTo>
                <a:lnTo>
                  <a:pt x="1868" y="597"/>
                </a:lnTo>
                <a:lnTo>
                  <a:pt x="1882" y="581"/>
                </a:lnTo>
                <a:lnTo>
                  <a:pt x="1898" y="566"/>
                </a:lnTo>
                <a:lnTo>
                  <a:pt x="1913" y="555"/>
                </a:lnTo>
                <a:lnTo>
                  <a:pt x="1929" y="544"/>
                </a:lnTo>
                <a:lnTo>
                  <a:pt x="1948" y="517"/>
                </a:lnTo>
                <a:lnTo>
                  <a:pt x="1962" y="491"/>
                </a:lnTo>
                <a:lnTo>
                  <a:pt x="1972" y="469"/>
                </a:lnTo>
                <a:lnTo>
                  <a:pt x="1980" y="450"/>
                </a:lnTo>
                <a:lnTo>
                  <a:pt x="1984" y="437"/>
                </a:lnTo>
                <a:lnTo>
                  <a:pt x="1986" y="425"/>
                </a:lnTo>
                <a:lnTo>
                  <a:pt x="1987" y="416"/>
                </a:lnTo>
                <a:lnTo>
                  <a:pt x="1997" y="389"/>
                </a:lnTo>
                <a:lnTo>
                  <a:pt x="2004" y="363"/>
                </a:lnTo>
                <a:lnTo>
                  <a:pt x="2012" y="339"/>
                </a:lnTo>
                <a:lnTo>
                  <a:pt x="2016" y="318"/>
                </a:lnTo>
                <a:lnTo>
                  <a:pt x="2023" y="283"/>
                </a:lnTo>
                <a:lnTo>
                  <a:pt x="2025" y="255"/>
                </a:lnTo>
                <a:lnTo>
                  <a:pt x="2025" y="236"/>
                </a:lnTo>
                <a:lnTo>
                  <a:pt x="2022" y="223"/>
                </a:lnTo>
                <a:lnTo>
                  <a:pt x="2020" y="216"/>
                </a:lnTo>
                <a:lnTo>
                  <a:pt x="2019" y="213"/>
                </a:lnTo>
                <a:lnTo>
                  <a:pt x="1987" y="175"/>
                </a:lnTo>
                <a:lnTo>
                  <a:pt x="1980" y="174"/>
                </a:lnTo>
                <a:lnTo>
                  <a:pt x="1972" y="172"/>
                </a:lnTo>
                <a:lnTo>
                  <a:pt x="1965" y="174"/>
                </a:lnTo>
                <a:lnTo>
                  <a:pt x="1958" y="174"/>
                </a:lnTo>
                <a:lnTo>
                  <a:pt x="1945" y="178"/>
                </a:lnTo>
                <a:lnTo>
                  <a:pt x="1933" y="185"/>
                </a:lnTo>
                <a:lnTo>
                  <a:pt x="1923" y="191"/>
                </a:lnTo>
                <a:lnTo>
                  <a:pt x="1916" y="198"/>
                </a:lnTo>
                <a:lnTo>
                  <a:pt x="1908" y="204"/>
                </a:lnTo>
                <a:lnTo>
                  <a:pt x="1900" y="206"/>
                </a:lnTo>
                <a:lnTo>
                  <a:pt x="1891" y="206"/>
                </a:lnTo>
                <a:lnTo>
                  <a:pt x="1882" y="204"/>
                </a:lnTo>
                <a:lnTo>
                  <a:pt x="1875" y="203"/>
                </a:lnTo>
                <a:lnTo>
                  <a:pt x="1859" y="195"/>
                </a:lnTo>
                <a:lnTo>
                  <a:pt x="1846" y="185"/>
                </a:lnTo>
                <a:lnTo>
                  <a:pt x="1834" y="176"/>
                </a:lnTo>
                <a:lnTo>
                  <a:pt x="1825" y="168"/>
                </a:lnTo>
                <a:lnTo>
                  <a:pt x="1818" y="158"/>
                </a:lnTo>
                <a:lnTo>
                  <a:pt x="1817" y="150"/>
                </a:lnTo>
                <a:lnTo>
                  <a:pt x="1814" y="143"/>
                </a:lnTo>
                <a:lnTo>
                  <a:pt x="1811" y="136"/>
                </a:lnTo>
                <a:lnTo>
                  <a:pt x="1807" y="130"/>
                </a:lnTo>
                <a:lnTo>
                  <a:pt x="1798" y="120"/>
                </a:lnTo>
                <a:lnTo>
                  <a:pt x="1789" y="111"/>
                </a:lnTo>
                <a:lnTo>
                  <a:pt x="1779" y="107"/>
                </a:lnTo>
                <a:lnTo>
                  <a:pt x="1770" y="102"/>
                </a:lnTo>
                <a:lnTo>
                  <a:pt x="1763" y="99"/>
                </a:lnTo>
                <a:lnTo>
                  <a:pt x="1759" y="98"/>
                </a:lnTo>
                <a:lnTo>
                  <a:pt x="1754" y="95"/>
                </a:lnTo>
                <a:lnTo>
                  <a:pt x="1750" y="91"/>
                </a:lnTo>
                <a:lnTo>
                  <a:pt x="1747" y="86"/>
                </a:lnTo>
                <a:lnTo>
                  <a:pt x="1741" y="75"/>
                </a:lnTo>
                <a:lnTo>
                  <a:pt x="1738" y="62"/>
                </a:lnTo>
                <a:lnTo>
                  <a:pt x="1735" y="47"/>
                </a:lnTo>
                <a:lnTo>
                  <a:pt x="1735" y="32"/>
                </a:lnTo>
                <a:lnTo>
                  <a:pt x="1737" y="2"/>
                </a:lnTo>
                <a:lnTo>
                  <a:pt x="1728" y="0"/>
                </a:lnTo>
                <a:lnTo>
                  <a:pt x="1721" y="0"/>
                </a:lnTo>
                <a:lnTo>
                  <a:pt x="1713" y="2"/>
                </a:lnTo>
                <a:lnTo>
                  <a:pt x="1708" y="5"/>
                </a:lnTo>
                <a:lnTo>
                  <a:pt x="1700" y="9"/>
                </a:lnTo>
                <a:lnTo>
                  <a:pt x="1695" y="14"/>
                </a:lnTo>
                <a:lnTo>
                  <a:pt x="1684" y="25"/>
                </a:lnTo>
                <a:lnTo>
                  <a:pt x="1676" y="38"/>
                </a:lnTo>
                <a:lnTo>
                  <a:pt x="1668" y="48"/>
                </a:lnTo>
                <a:lnTo>
                  <a:pt x="1663" y="59"/>
                </a:lnTo>
                <a:lnTo>
                  <a:pt x="1657" y="70"/>
                </a:lnTo>
                <a:lnTo>
                  <a:pt x="1654" y="79"/>
                </a:lnTo>
                <a:lnTo>
                  <a:pt x="1652" y="85"/>
                </a:lnTo>
                <a:lnTo>
                  <a:pt x="1654" y="88"/>
                </a:lnTo>
                <a:lnTo>
                  <a:pt x="1657" y="91"/>
                </a:lnTo>
                <a:lnTo>
                  <a:pt x="1658" y="92"/>
                </a:lnTo>
                <a:lnTo>
                  <a:pt x="1661" y="92"/>
                </a:lnTo>
                <a:lnTo>
                  <a:pt x="1673" y="101"/>
                </a:lnTo>
                <a:lnTo>
                  <a:pt x="1680" y="108"/>
                </a:lnTo>
                <a:lnTo>
                  <a:pt x="1686" y="115"/>
                </a:lnTo>
                <a:lnTo>
                  <a:pt x="1687" y="120"/>
                </a:lnTo>
                <a:lnTo>
                  <a:pt x="1689" y="124"/>
                </a:lnTo>
                <a:lnTo>
                  <a:pt x="1687" y="127"/>
                </a:lnTo>
                <a:lnTo>
                  <a:pt x="1686" y="128"/>
                </a:lnTo>
                <a:lnTo>
                  <a:pt x="1670" y="153"/>
                </a:lnTo>
                <a:lnTo>
                  <a:pt x="1657" y="175"/>
                </a:lnTo>
                <a:lnTo>
                  <a:pt x="1645" y="195"/>
                </a:lnTo>
                <a:lnTo>
                  <a:pt x="1636" y="207"/>
                </a:lnTo>
                <a:lnTo>
                  <a:pt x="1631" y="219"/>
                </a:lnTo>
                <a:lnTo>
                  <a:pt x="1628" y="229"/>
                </a:lnTo>
                <a:lnTo>
                  <a:pt x="1626" y="238"/>
                </a:lnTo>
                <a:lnTo>
                  <a:pt x="1626" y="245"/>
                </a:lnTo>
                <a:lnTo>
                  <a:pt x="1626" y="251"/>
                </a:lnTo>
                <a:lnTo>
                  <a:pt x="1628" y="255"/>
                </a:lnTo>
                <a:lnTo>
                  <a:pt x="1584" y="326"/>
                </a:lnTo>
                <a:lnTo>
                  <a:pt x="1568" y="328"/>
                </a:lnTo>
                <a:lnTo>
                  <a:pt x="1559" y="328"/>
                </a:lnTo>
                <a:lnTo>
                  <a:pt x="1553" y="331"/>
                </a:lnTo>
                <a:lnTo>
                  <a:pt x="1546" y="334"/>
                </a:lnTo>
                <a:lnTo>
                  <a:pt x="1539" y="339"/>
                </a:lnTo>
                <a:lnTo>
                  <a:pt x="1533" y="348"/>
                </a:lnTo>
                <a:lnTo>
                  <a:pt x="1526" y="360"/>
                </a:lnTo>
                <a:lnTo>
                  <a:pt x="1524" y="361"/>
                </a:lnTo>
                <a:lnTo>
                  <a:pt x="1517" y="371"/>
                </a:lnTo>
                <a:lnTo>
                  <a:pt x="1510" y="380"/>
                </a:lnTo>
                <a:lnTo>
                  <a:pt x="1503" y="386"/>
                </a:lnTo>
                <a:lnTo>
                  <a:pt x="1497" y="389"/>
                </a:lnTo>
                <a:lnTo>
                  <a:pt x="1491" y="390"/>
                </a:lnTo>
                <a:lnTo>
                  <a:pt x="1487" y="390"/>
                </a:lnTo>
                <a:lnTo>
                  <a:pt x="1482" y="390"/>
                </a:lnTo>
                <a:lnTo>
                  <a:pt x="1471" y="392"/>
                </a:lnTo>
                <a:lnTo>
                  <a:pt x="1460" y="395"/>
                </a:lnTo>
                <a:lnTo>
                  <a:pt x="1452" y="398"/>
                </a:lnTo>
                <a:lnTo>
                  <a:pt x="1443" y="400"/>
                </a:lnTo>
                <a:lnTo>
                  <a:pt x="1437" y="403"/>
                </a:lnTo>
                <a:lnTo>
                  <a:pt x="1433" y="406"/>
                </a:lnTo>
                <a:lnTo>
                  <a:pt x="1425" y="415"/>
                </a:lnTo>
                <a:lnTo>
                  <a:pt x="1422" y="422"/>
                </a:lnTo>
                <a:lnTo>
                  <a:pt x="1421" y="428"/>
                </a:lnTo>
                <a:lnTo>
                  <a:pt x="1421" y="434"/>
                </a:lnTo>
                <a:lnTo>
                  <a:pt x="1421" y="451"/>
                </a:lnTo>
                <a:lnTo>
                  <a:pt x="1421" y="467"/>
                </a:lnTo>
                <a:lnTo>
                  <a:pt x="1420" y="491"/>
                </a:lnTo>
                <a:lnTo>
                  <a:pt x="1417" y="505"/>
                </a:lnTo>
                <a:lnTo>
                  <a:pt x="1415" y="510"/>
                </a:lnTo>
                <a:lnTo>
                  <a:pt x="1406" y="517"/>
                </a:lnTo>
                <a:lnTo>
                  <a:pt x="1401" y="524"/>
                </a:lnTo>
                <a:lnTo>
                  <a:pt x="1396" y="531"/>
                </a:lnTo>
                <a:lnTo>
                  <a:pt x="1395" y="537"/>
                </a:lnTo>
                <a:lnTo>
                  <a:pt x="1393" y="544"/>
                </a:lnTo>
                <a:lnTo>
                  <a:pt x="1395" y="550"/>
                </a:lnTo>
                <a:lnTo>
                  <a:pt x="1396" y="558"/>
                </a:lnTo>
                <a:lnTo>
                  <a:pt x="1401" y="562"/>
                </a:lnTo>
                <a:lnTo>
                  <a:pt x="1408" y="572"/>
                </a:lnTo>
                <a:lnTo>
                  <a:pt x="1415" y="581"/>
                </a:lnTo>
                <a:lnTo>
                  <a:pt x="1424" y="587"/>
                </a:lnTo>
                <a:lnTo>
                  <a:pt x="1436" y="595"/>
                </a:lnTo>
                <a:lnTo>
                  <a:pt x="1446" y="601"/>
                </a:lnTo>
                <a:lnTo>
                  <a:pt x="1455" y="606"/>
                </a:lnTo>
                <a:lnTo>
                  <a:pt x="1463" y="610"/>
                </a:lnTo>
                <a:lnTo>
                  <a:pt x="1472" y="611"/>
                </a:lnTo>
                <a:lnTo>
                  <a:pt x="1478" y="613"/>
                </a:lnTo>
                <a:lnTo>
                  <a:pt x="1489" y="613"/>
                </a:lnTo>
                <a:lnTo>
                  <a:pt x="1498" y="610"/>
                </a:lnTo>
                <a:lnTo>
                  <a:pt x="1504" y="607"/>
                </a:lnTo>
                <a:lnTo>
                  <a:pt x="1508" y="603"/>
                </a:lnTo>
                <a:lnTo>
                  <a:pt x="1519" y="592"/>
                </a:lnTo>
                <a:lnTo>
                  <a:pt x="1529" y="585"/>
                </a:lnTo>
                <a:lnTo>
                  <a:pt x="1537" y="582"/>
                </a:lnTo>
                <a:lnTo>
                  <a:pt x="1543" y="581"/>
                </a:lnTo>
                <a:lnTo>
                  <a:pt x="1549" y="581"/>
                </a:lnTo>
                <a:lnTo>
                  <a:pt x="1553" y="581"/>
                </a:lnTo>
                <a:lnTo>
                  <a:pt x="1556" y="582"/>
                </a:lnTo>
                <a:lnTo>
                  <a:pt x="1555" y="590"/>
                </a:lnTo>
                <a:lnTo>
                  <a:pt x="1555" y="597"/>
                </a:lnTo>
                <a:lnTo>
                  <a:pt x="1555" y="603"/>
                </a:lnTo>
                <a:lnTo>
                  <a:pt x="1556" y="607"/>
                </a:lnTo>
                <a:lnTo>
                  <a:pt x="1559" y="611"/>
                </a:lnTo>
                <a:lnTo>
                  <a:pt x="1562" y="616"/>
                </a:lnTo>
                <a:lnTo>
                  <a:pt x="1569" y="622"/>
                </a:lnTo>
                <a:lnTo>
                  <a:pt x="1577" y="626"/>
                </a:lnTo>
                <a:lnTo>
                  <a:pt x="1584" y="627"/>
                </a:lnTo>
                <a:lnTo>
                  <a:pt x="1591" y="629"/>
                </a:lnTo>
                <a:lnTo>
                  <a:pt x="1604" y="648"/>
                </a:lnTo>
                <a:lnTo>
                  <a:pt x="1615" y="664"/>
                </a:lnTo>
                <a:lnTo>
                  <a:pt x="1619" y="678"/>
                </a:lnTo>
                <a:lnTo>
                  <a:pt x="1620" y="690"/>
                </a:lnTo>
                <a:lnTo>
                  <a:pt x="1617" y="700"/>
                </a:lnTo>
                <a:lnTo>
                  <a:pt x="1613" y="709"/>
                </a:lnTo>
                <a:lnTo>
                  <a:pt x="1606" y="716"/>
                </a:lnTo>
                <a:lnTo>
                  <a:pt x="1599" y="720"/>
                </a:lnTo>
                <a:lnTo>
                  <a:pt x="1588" y="725"/>
                </a:lnTo>
                <a:lnTo>
                  <a:pt x="1578" y="729"/>
                </a:lnTo>
                <a:lnTo>
                  <a:pt x="1559" y="732"/>
                </a:lnTo>
                <a:lnTo>
                  <a:pt x="1545" y="734"/>
                </a:lnTo>
                <a:lnTo>
                  <a:pt x="1539" y="734"/>
                </a:lnTo>
                <a:lnTo>
                  <a:pt x="1516" y="734"/>
                </a:lnTo>
                <a:lnTo>
                  <a:pt x="1494" y="735"/>
                </a:lnTo>
                <a:lnTo>
                  <a:pt x="1475" y="738"/>
                </a:lnTo>
                <a:lnTo>
                  <a:pt x="1457" y="741"/>
                </a:lnTo>
                <a:lnTo>
                  <a:pt x="1441" y="745"/>
                </a:lnTo>
                <a:lnTo>
                  <a:pt x="1428" y="750"/>
                </a:lnTo>
                <a:lnTo>
                  <a:pt x="1417" y="755"/>
                </a:lnTo>
                <a:lnTo>
                  <a:pt x="1408" y="761"/>
                </a:lnTo>
                <a:lnTo>
                  <a:pt x="1392" y="773"/>
                </a:lnTo>
                <a:lnTo>
                  <a:pt x="1383" y="783"/>
                </a:lnTo>
                <a:lnTo>
                  <a:pt x="1377" y="790"/>
                </a:lnTo>
                <a:lnTo>
                  <a:pt x="1376" y="792"/>
                </a:lnTo>
                <a:lnTo>
                  <a:pt x="1372" y="795"/>
                </a:lnTo>
                <a:lnTo>
                  <a:pt x="1369" y="799"/>
                </a:lnTo>
                <a:lnTo>
                  <a:pt x="1361" y="808"/>
                </a:lnTo>
                <a:lnTo>
                  <a:pt x="1357" y="818"/>
                </a:lnTo>
                <a:lnTo>
                  <a:pt x="1353" y="828"/>
                </a:lnTo>
                <a:lnTo>
                  <a:pt x="1348" y="848"/>
                </a:lnTo>
                <a:lnTo>
                  <a:pt x="1347" y="856"/>
                </a:lnTo>
                <a:lnTo>
                  <a:pt x="1271" y="850"/>
                </a:lnTo>
                <a:lnTo>
                  <a:pt x="1244" y="870"/>
                </a:lnTo>
                <a:lnTo>
                  <a:pt x="1219" y="885"/>
                </a:lnTo>
                <a:lnTo>
                  <a:pt x="1196" y="897"/>
                </a:lnTo>
                <a:lnTo>
                  <a:pt x="1177" y="904"/>
                </a:lnTo>
                <a:lnTo>
                  <a:pt x="1159" y="910"/>
                </a:lnTo>
                <a:lnTo>
                  <a:pt x="1148" y="913"/>
                </a:lnTo>
                <a:lnTo>
                  <a:pt x="1137" y="914"/>
                </a:lnTo>
                <a:lnTo>
                  <a:pt x="1117" y="911"/>
                </a:lnTo>
                <a:lnTo>
                  <a:pt x="1101" y="911"/>
                </a:lnTo>
                <a:lnTo>
                  <a:pt x="1088" y="914"/>
                </a:lnTo>
                <a:lnTo>
                  <a:pt x="1078" y="917"/>
                </a:lnTo>
                <a:lnTo>
                  <a:pt x="1070" y="923"/>
                </a:lnTo>
                <a:lnTo>
                  <a:pt x="1066" y="930"/>
                </a:lnTo>
                <a:lnTo>
                  <a:pt x="1063" y="939"/>
                </a:lnTo>
                <a:lnTo>
                  <a:pt x="1062" y="946"/>
                </a:lnTo>
                <a:lnTo>
                  <a:pt x="1062" y="955"/>
                </a:lnTo>
                <a:lnTo>
                  <a:pt x="1063" y="965"/>
                </a:lnTo>
                <a:lnTo>
                  <a:pt x="1068" y="979"/>
                </a:lnTo>
                <a:lnTo>
                  <a:pt x="1072" y="991"/>
                </a:lnTo>
                <a:lnTo>
                  <a:pt x="1073" y="995"/>
                </a:lnTo>
                <a:lnTo>
                  <a:pt x="1073" y="1014"/>
                </a:lnTo>
                <a:lnTo>
                  <a:pt x="1070" y="1029"/>
                </a:lnTo>
                <a:lnTo>
                  <a:pt x="1068" y="1042"/>
                </a:lnTo>
                <a:lnTo>
                  <a:pt x="1063" y="1052"/>
                </a:lnTo>
                <a:lnTo>
                  <a:pt x="1059" y="1059"/>
                </a:lnTo>
                <a:lnTo>
                  <a:pt x="1053" y="1067"/>
                </a:lnTo>
                <a:lnTo>
                  <a:pt x="1047" y="1070"/>
                </a:lnTo>
                <a:lnTo>
                  <a:pt x="1041" y="1073"/>
                </a:lnTo>
                <a:lnTo>
                  <a:pt x="1036" y="1075"/>
                </a:lnTo>
                <a:lnTo>
                  <a:pt x="1030" y="1075"/>
                </a:lnTo>
                <a:lnTo>
                  <a:pt x="1020" y="1074"/>
                </a:lnTo>
                <a:lnTo>
                  <a:pt x="1012" y="1073"/>
                </a:lnTo>
                <a:lnTo>
                  <a:pt x="1009" y="1071"/>
                </a:lnTo>
                <a:lnTo>
                  <a:pt x="982" y="1097"/>
                </a:lnTo>
                <a:lnTo>
                  <a:pt x="935" y="1105"/>
                </a:lnTo>
                <a:lnTo>
                  <a:pt x="871" y="1109"/>
                </a:lnTo>
                <a:lnTo>
                  <a:pt x="813" y="1118"/>
                </a:lnTo>
                <a:lnTo>
                  <a:pt x="714" y="1132"/>
                </a:lnTo>
                <a:lnTo>
                  <a:pt x="647" y="1141"/>
                </a:lnTo>
                <a:lnTo>
                  <a:pt x="596" y="1147"/>
                </a:lnTo>
                <a:lnTo>
                  <a:pt x="583" y="1166"/>
                </a:lnTo>
                <a:lnTo>
                  <a:pt x="570" y="1179"/>
                </a:lnTo>
                <a:lnTo>
                  <a:pt x="560" y="1186"/>
                </a:lnTo>
                <a:lnTo>
                  <a:pt x="551" y="1190"/>
                </a:lnTo>
                <a:lnTo>
                  <a:pt x="544" y="1193"/>
                </a:lnTo>
                <a:lnTo>
                  <a:pt x="538" y="1193"/>
                </a:lnTo>
                <a:lnTo>
                  <a:pt x="534" y="1192"/>
                </a:lnTo>
                <a:lnTo>
                  <a:pt x="525" y="1195"/>
                </a:lnTo>
                <a:lnTo>
                  <a:pt x="516" y="1195"/>
                </a:lnTo>
                <a:lnTo>
                  <a:pt x="507" y="1195"/>
                </a:lnTo>
                <a:lnTo>
                  <a:pt x="499" y="1193"/>
                </a:lnTo>
                <a:lnTo>
                  <a:pt x="491" y="1190"/>
                </a:lnTo>
                <a:lnTo>
                  <a:pt x="486" y="1187"/>
                </a:lnTo>
                <a:lnTo>
                  <a:pt x="474" y="1179"/>
                </a:lnTo>
                <a:lnTo>
                  <a:pt x="465" y="1170"/>
                </a:lnTo>
                <a:lnTo>
                  <a:pt x="458" y="1161"/>
                </a:lnTo>
                <a:lnTo>
                  <a:pt x="452" y="1153"/>
                </a:lnTo>
                <a:lnTo>
                  <a:pt x="448" y="1148"/>
                </a:lnTo>
                <a:lnTo>
                  <a:pt x="441" y="1142"/>
                </a:lnTo>
                <a:lnTo>
                  <a:pt x="425" y="1132"/>
                </a:lnTo>
                <a:lnTo>
                  <a:pt x="406" y="1122"/>
                </a:lnTo>
                <a:lnTo>
                  <a:pt x="385" y="1112"/>
                </a:lnTo>
                <a:lnTo>
                  <a:pt x="349" y="1099"/>
                </a:lnTo>
                <a:lnTo>
                  <a:pt x="334" y="1093"/>
                </a:lnTo>
                <a:lnTo>
                  <a:pt x="321" y="1083"/>
                </a:lnTo>
                <a:lnTo>
                  <a:pt x="308" y="1074"/>
                </a:lnTo>
                <a:lnTo>
                  <a:pt x="283" y="1059"/>
                </a:lnTo>
                <a:lnTo>
                  <a:pt x="260" y="1049"/>
                </a:lnTo>
                <a:lnTo>
                  <a:pt x="238" y="1042"/>
                </a:lnTo>
                <a:lnTo>
                  <a:pt x="221" y="1038"/>
                </a:lnTo>
                <a:lnTo>
                  <a:pt x="206" y="1036"/>
                </a:lnTo>
                <a:lnTo>
                  <a:pt x="195" y="1035"/>
                </a:lnTo>
                <a:lnTo>
                  <a:pt x="97" y="1014"/>
                </a:lnTo>
                <a:lnTo>
                  <a:pt x="10" y="998"/>
                </a:lnTo>
                <a:lnTo>
                  <a:pt x="6" y="998"/>
                </a:lnTo>
                <a:lnTo>
                  <a:pt x="20" y="1045"/>
                </a:lnTo>
                <a:lnTo>
                  <a:pt x="23" y="1080"/>
                </a:lnTo>
                <a:lnTo>
                  <a:pt x="16" y="1096"/>
                </a:lnTo>
                <a:lnTo>
                  <a:pt x="8" y="1112"/>
                </a:lnTo>
                <a:lnTo>
                  <a:pt x="3" y="1131"/>
                </a:lnTo>
                <a:lnTo>
                  <a:pt x="1" y="1142"/>
                </a:lnTo>
                <a:lnTo>
                  <a:pt x="0" y="1154"/>
                </a:lnTo>
                <a:lnTo>
                  <a:pt x="0" y="1164"/>
                </a:lnTo>
                <a:lnTo>
                  <a:pt x="1" y="1176"/>
                </a:lnTo>
                <a:lnTo>
                  <a:pt x="4" y="1187"/>
                </a:lnTo>
                <a:lnTo>
                  <a:pt x="8" y="1198"/>
                </a:lnTo>
                <a:lnTo>
                  <a:pt x="16" y="1208"/>
                </a:lnTo>
                <a:lnTo>
                  <a:pt x="26" y="1217"/>
                </a:lnTo>
                <a:lnTo>
                  <a:pt x="45" y="1231"/>
                </a:lnTo>
                <a:lnTo>
                  <a:pt x="61" y="1240"/>
                </a:lnTo>
                <a:lnTo>
                  <a:pt x="72" y="1243"/>
                </a:lnTo>
                <a:lnTo>
                  <a:pt x="83" y="1243"/>
                </a:lnTo>
                <a:lnTo>
                  <a:pt x="91" y="1241"/>
                </a:lnTo>
                <a:lnTo>
                  <a:pt x="100" y="1238"/>
                </a:lnTo>
                <a:lnTo>
                  <a:pt x="110" y="1235"/>
                </a:lnTo>
                <a:lnTo>
                  <a:pt x="122" y="1234"/>
                </a:lnTo>
                <a:lnTo>
                  <a:pt x="136" y="1234"/>
                </a:lnTo>
                <a:lnTo>
                  <a:pt x="151" y="1234"/>
                </a:lnTo>
                <a:lnTo>
                  <a:pt x="167" y="1235"/>
                </a:lnTo>
                <a:lnTo>
                  <a:pt x="183" y="1238"/>
                </a:lnTo>
                <a:lnTo>
                  <a:pt x="190" y="1241"/>
                </a:lnTo>
                <a:lnTo>
                  <a:pt x="196" y="1243"/>
                </a:lnTo>
                <a:lnTo>
                  <a:pt x="200" y="1247"/>
                </a:lnTo>
                <a:lnTo>
                  <a:pt x="203" y="1250"/>
                </a:lnTo>
                <a:lnTo>
                  <a:pt x="205" y="1256"/>
                </a:lnTo>
                <a:lnTo>
                  <a:pt x="203" y="1260"/>
                </a:lnTo>
                <a:lnTo>
                  <a:pt x="176" y="1285"/>
                </a:lnTo>
                <a:lnTo>
                  <a:pt x="155" y="1302"/>
                </a:lnTo>
                <a:lnTo>
                  <a:pt x="145" y="1313"/>
                </a:lnTo>
                <a:lnTo>
                  <a:pt x="141" y="1318"/>
                </a:lnTo>
                <a:lnTo>
                  <a:pt x="138" y="1324"/>
                </a:lnTo>
                <a:lnTo>
                  <a:pt x="136" y="1331"/>
                </a:lnTo>
                <a:lnTo>
                  <a:pt x="136" y="1342"/>
                </a:lnTo>
                <a:lnTo>
                  <a:pt x="138" y="1346"/>
                </a:lnTo>
                <a:lnTo>
                  <a:pt x="141" y="1352"/>
                </a:lnTo>
                <a:lnTo>
                  <a:pt x="144" y="1359"/>
                </a:lnTo>
                <a:lnTo>
                  <a:pt x="150" y="1365"/>
                </a:lnTo>
                <a:lnTo>
                  <a:pt x="157" y="1372"/>
                </a:lnTo>
                <a:lnTo>
                  <a:pt x="166" y="1379"/>
                </a:lnTo>
                <a:lnTo>
                  <a:pt x="195" y="1414"/>
                </a:lnTo>
                <a:lnTo>
                  <a:pt x="206" y="1427"/>
                </a:lnTo>
                <a:lnTo>
                  <a:pt x="232" y="1452"/>
                </a:lnTo>
                <a:lnTo>
                  <a:pt x="247" y="1467"/>
                </a:lnTo>
                <a:lnTo>
                  <a:pt x="263" y="1478"/>
                </a:lnTo>
                <a:lnTo>
                  <a:pt x="278" y="1487"/>
                </a:lnTo>
                <a:lnTo>
                  <a:pt x="285" y="1490"/>
                </a:lnTo>
                <a:lnTo>
                  <a:pt x="291" y="1490"/>
                </a:lnTo>
                <a:lnTo>
                  <a:pt x="299" y="1487"/>
                </a:lnTo>
                <a:lnTo>
                  <a:pt x="320" y="1480"/>
                </a:lnTo>
                <a:lnTo>
                  <a:pt x="331" y="1474"/>
                </a:lnTo>
                <a:lnTo>
                  <a:pt x="342" y="1467"/>
                </a:lnTo>
                <a:lnTo>
                  <a:pt x="349" y="1461"/>
                </a:lnTo>
                <a:lnTo>
                  <a:pt x="350" y="1457"/>
                </a:lnTo>
                <a:lnTo>
                  <a:pt x="352" y="1452"/>
                </a:lnTo>
                <a:lnTo>
                  <a:pt x="355" y="1451"/>
                </a:lnTo>
                <a:lnTo>
                  <a:pt x="363" y="1448"/>
                </a:lnTo>
                <a:lnTo>
                  <a:pt x="375" y="1443"/>
                </a:lnTo>
                <a:lnTo>
                  <a:pt x="382" y="1443"/>
                </a:lnTo>
                <a:lnTo>
                  <a:pt x="390" y="1443"/>
                </a:lnTo>
                <a:lnTo>
                  <a:pt x="397" y="1445"/>
                </a:lnTo>
                <a:lnTo>
                  <a:pt x="404" y="1449"/>
                </a:lnTo>
                <a:lnTo>
                  <a:pt x="411" y="1454"/>
                </a:lnTo>
                <a:lnTo>
                  <a:pt x="419" y="1461"/>
                </a:lnTo>
                <a:lnTo>
                  <a:pt x="425" y="1471"/>
                </a:lnTo>
                <a:lnTo>
                  <a:pt x="430" y="1484"/>
                </a:lnTo>
                <a:lnTo>
                  <a:pt x="435" y="1500"/>
                </a:lnTo>
                <a:lnTo>
                  <a:pt x="439" y="1519"/>
                </a:lnTo>
                <a:lnTo>
                  <a:pt x="439" y="1601"/>
                </a:lnTo>
                <a:lnTo>
                  <a:pt x="445" y="1608"/>
                </a:lnTo>
                <a:lnTo>
                  <a:pt x="451" y="1617"/>
                </a:lnTo>
                <a:lnTo>
                  <a:pt x="458" y="1624"/>
                </a:lnTo>
                <a:lnTo>
                  <a:pt x="468" y="1633"/>
                </a:lnTo>
                <a:lnTo>
                  <a:pt x="480" y="1640"/>
                </a:lnTo>
                <a:lnTo>
                  <a:pt x="493" y="1646"/>
                </a:lnTo>
                <a:lnTo>
                  <a:pt x="499" y="1647"/>
                </a:lnTo>
                <a:lnTo>
                  <a:pt x="506" y="1647"/>
                </a:lnTo>
                <a:lnTo>
                  <a:pt x="515" y="1647"/>
                </a:lnTo>
                <a:lnTo>
                  <a:pt x="525" y="1646"/>
                </a:lnTo>
                <a:lnTo>
                  <a:pt x="537" y="1643"/>
                </a:lnTo>
                <a:lnTo>
                  <a:pt x="548" y="1637"/>
                </a:lnTo>
                <a:lnTo>
                  <a:pt x="554" y="1633"/>
                </a:lnTo>
                <a:lnTo>
                  <a:pt x="558" y="1628"/>
                </a:lnTo>
                <a:lnTo>
                  <a:pt x="564" y="1622"/>
                </a:lnTo>
                <a:lnTo>
                  <a:pt x="567" y="1615"/>
                </a:lnTo>
                <a:lnTo>
                  <a:pt x="570" y="1608"/>
                </a:lnTo>
                <a:lnTo>
                  <a:pt x="573" y="1598"/>
                </a:lnTo>
                <a:lnTo>
                  <a:pt x="579" y="1566"/>
                </a:lnTo>
                <a:lnTo>
                  <a:pt x="580" y="1553"/>
                </a:lnTo>
                <a:lnTo>
                  <a:pt x="583" y="1541"/>
                </a:lnTo>
                <a:lnTo>
                  <a:pt x="587" y="1532"/>
                </a:lnTo>
                <a:lnTo>
                  <a:pt x="593" y="1522"/>
                </a:lnTo>
                <a:lnTo>
                  <a:pt x="602" y="1513"/>
                </a:lnTo>
                <a:lnTo>
                  <a:pt x="614" y="1502"/>
                </a:lnTo>
                <a:lnTo>
                  <a:pt x="628" y="1478"/>
                </a:lnTo>
                <a:lnTo>
                  <a:pt x="630" y="1474"/>
                </a:lnTo>
                <a:lnTo>
                  <a:pt x="633" y="1467"/>
                </a:lnTo>
                <a:lnTo>
                  <a:pt x="634" y="1462"/>
                </a:lnTo>
                <a:lnTo>
                  <a:pt x="637" y="1461"/>
                </a:lnTo>
                <a:lnTo>
                  <a:pt x="640" y="1461"/>
                </a:lnTo>
                <a:lnTo>
                  <a:pt x="643" y="1464"/>
                </a:lnTo>
                <a:lnTo>
                  <a:pt x="660" y="1502"/>
                </a:lnTo>
                <a:lnTo>
                  <a:pt x="651" y="1548"/>
                </a:lnTo>
                <a:lnTo>
                  <a:pt x="678" y="1583"/>
                </a:lnTo>
                <a:lnTo>
                  <a:pt x="727" y="1618"/>
                </a:lnTo>
                <a:lnTo>
                  <a:pt x="739" y="1635"/>
                </a:lnTo>
                <a:lnTo>
                  <a:pt x="803" y="1633"/>
                </a:lnTo>
                <a:lnTo>
                  <a:pt x="813" y="1624"/>
                </a:lnTo>
                <a:lnTo>
                  <a:pt x="833" y="1599"/>
                </a:lnTo>
                <a:lnTo>
                  <a:pt x="845" y="1585"/>
                </a:lnTo>
                <a:lnTo>
                  <a:pt x="854" y="1570"/>
                </a:lnTo>
                <a:lnTo>
                  <a:pt x="861" y="1555"/>
                </a:lnTo>
                <a:lnTo>
                  <a:pt x="864" y="1548"/>
                </a:lnTo>
                <a:lnTo>
                  <a:pt x="864" y="1542"/>
                </a:lnTo>
                <a:lnTo>
                  <a:pt x="884" y="1519"/>
                </a:lnTo>
                <a:lnTo>
                  <a:pt x="919" y="1513"/>
                </a:lnTo>
                <a:lnTo>
                  <a:pt x="951" y="1478"/>
                </a:lnTo>
                <a:lnTo>
                  <a:pt x="992" y="1464"/>
                </a:lnTo>
                <a:lnTo>
                  <a:pt x="1018" y="1478"/>
                </a:lnTo>
                <a:lnTo>
                  <a:pt x="1059" y="1473"/>
                </a:lnTo>
                <a:lnTo>
                  <a:pt x="1146" y="1391"/>
                </a:lnTo>
                <a:lnTo>
                  <a:pt x="1181" y="1374"/>
                </a:lnTo>
                <a:lnTo>
                  <a:pt x="1222" y="1374"/>
                </a:lnTo>
                <a:lnTo>
                  <a:pt x="1248" y="1381"/>
                </a:lnTo>
                <a:lnTo>
                  <a:pt x="1248" y="1378"/>
                </a:lnTo>
                <a:lnTo>
                  <a:pt x="1267" y="1333"/>
                </a:lnTo>
                <a:lnTo>
                  <a:pt x="1260" y="1285"/>
                </a:lnTo>
                <a:lnTo>
                  <a:pt x="1260" y="1269"/>
                </a:lnTo>
                <a:lnTo>
                  <a:pt x="1260" y="1253"/>
                </a:lnTo>
                <a:lnTo>
                  <a:pt x="1261" y="1238"/>
                </a:lnTo>
                <a:lnTo>
                  <a:pt x="1264" y="1227"/>
                </a:lnTo>
                <a:lnTo>
                  <a:pt x="1267" y="1215"/>
                </a:lnTo>
                <a:lnTo>
                  <a:pt x="1270" y="1205"/>
                </a:lnTo>
                <a:lnTo>
                  <a:pt x="1278" y="1187"/>
                </a:lnTo>
                <a:lnTo>
                  <a:pt x="1286" y="1174"/>
                </a:lnTo>
                <a:lnTo>
                  <a:pt x="1293" y="1166"/>
                </a:lnTo>
                <a:lnTo>
                  <a:pt x="1300" y="1158"/>
                </a:lnTo>
                <a:lnTo>
                  <a:pt x="1318" y="1158"/>
                </a:lnTo>
                <a:lnTo>
                  <a:pt x="1337" y="1167"/>
                </a:lnTo>
                <a:lnTo>
                  <a:pt x="1360" y="1180"/>
                </a:lnTo>
                <a:lnTo>
                  <a:pt x="1398" y="1202"/>
                </a:lnTo>
                <a:lnTo>
                  <a:pt x="1406" y="1205"/>
                </a:lnTo>
                <a:lnTo>
                  <a:pt x="1415" y="1205"/>
                </a:lnTo>
                <a:lnTo>
                  <a:pt x="1422" y="1205"/>
                </a:lnTo>
                <a:lnTo>
                  <a:pt x="1430" y="1203"/>
                </a:lnTo>
                <a:lnTo>
                  <a:pt x="1437" y="1201"/>
                </a:lnTo>
                <a:lnTo>
                  <a:pt x="1443" y="1196"/>
                </a:lnTo>
                <a:lnTo>
                  <a:pt x="1455" y="1187"/>
                </a:lnTo>
                <a:lnTo>
                  <a:pt x="1463" y="1177"/>
                </a:lnTo>
                <a:lnTo>
                  <a:pt x="1469" y="1169"/>
                </a:lnTo>
                <a:lnTo>
                  <a:pt x="1475" y="1158"/>
                </a:lnTo>
                <a:lnTo>
                  <a:pt x="1481" y="1153"/>
                </a:lnTo>
                <a:lnTo>
                  <a:pt x="1487" y="1148"/>
                </a:lnTo>
                <a:lnTo>
                  <a:pt x="1492" y="1145"/>
                </a:lnTo>
                <a:lnTo>
                  <a:pt x="1498" y="1144"/>
                </a:lnTo>
                <a:lnTo>
                  <a:pt x="1504" y="1144"/>
                </a:lnTo>
                <a:lnTo>
                  <a:pt x="1510" y="1145"/>
                </a:lnTo>
                <a:lnTo>
                  <a:pt x="1519" y="1148"/>
                </a:lnTo>
                <a:lnTo>
                  <a:pt x="1527" y="1153"/>
                </a:lnTo>
                <a:lnTo>
                  <a:pt x="1533" y="1158"/>
                </a:lnTo>
                <a:lnTo>
                  <a:pt x="1539" y="1164"/>
                </a:lnTo>
                <a:lnTo>
                  <a:pt x="1558" y="1199"/>
                </a:lnTo>
                <a:lnTo>
                  <a:pt x="1604" y="1256"/>
                </a:lnTo>
                <a:lnTo>
                  <a:pt x="1632" y="1275"/>
                </a:lnTo>
                <a:lnTo>
                  <a:pt x="1645" y="1278"/>
                </a:lnTo>
                <a:lnTo>
                  <a:pt x="1649" y="1270"/>
                </a:lnTo>
                <a:lnTo>
                  <a:pt x="1652" y="1259"/>
                </a:lnTo>
                <a:lnTo>
                  <a:pt x="1654" y="1244"/>
                </a:lnTo>
                <a:lnTo>
                  <a:pt x="1651" y="1225"/>
                </a:lnTo>
                <a:lnTo>
                  <a:pt x="1649" y="1218"/>
                </a:lnTo>
                <a:lnTo>
                  <a:pt x="1649" y="1211"/>
                </a:lnTo>
                <a:lnTo>
                  <a:pt x="1649" y="1201"/>
                </a:lnTo>
                <a:lnTo>
                  <a:pt x="1652" y="1192"/>
                </a:lnTo>
                <a:lnTo>
                  <a:pt x="1655" y="1187"/>
                </a:lnTo>
                <a:lnTo>
                  <a:pt x="1658" y="1183"/>
                </a:lnTo>
                <a:lnTo>
                  <a:pt x="1663" y="1180"/>
                </a:lnTo>
                <a:lnTo>
                  <a:pt x="1668" y="1177"/>
                </a:lnTo>
                <a:lnTo>
                  <a:pt x="1674" y="1176"/>
                </a:lnTo>
                <a:lnTo>
                  <a:pt x="1683" y="1174"/>
                </a:lnTo>
                <a:lnTo>
                  <a:pt x="1687" y="1179"/>
                </a:lnTo>
                <a:lnTo>
                  <a:pt x="1697" y="1187"/>
                </a:lnTo>
                <a:lnTo>
                  <a:pt x="1712" y="1202"/>
                </a:lnTo>
                <a:lnTo>
                  <a:pt x="1721" y="1212"/>
                </a:lnTo>
                <a:lnTo>
                  <a:pt x="1728" y="1222"/>
                </a:lnTo>
                <a:lnTo>
                  <a:pt x="1731" y="1224"/>
                </a:lnTo>
                <a:lnTo>
                  <a:pt x="1732" y="1224"/>
                </a:lnTo>
                <a:lnTo>
                  <a:pt x="1737" y="1224"/>
                </a:lnTo>
                <a:lnTo>
                  <a:pt x="1741" y="1221"/>
                </a:lnTo>
                <a:lnTo>
                  <a:pt x="1747" y="1215"/>
                </a:lnTo>
                <a:lnTo>
                  <a:pt x="1753" y="1205"/>
                </a:lnTo>
                <a:lnTo>
                  <a:pt x="1759" y="1190"/>
                </a:lnTo>
                <a:lnTo>
                  <a:pt x="1761" y="1183"/>
                </a:lnTo>
                <a:lnTo>
                  <a:pt x="1767" y="1176"/>
                </a:lnTo>
                <a:lnTo>
                  <a:pt x="1773" y="1167"/>
                </a:lnTo>
                <a:lnTo>
                  <a:pt x="1783" y="1158"/>
                </a:lnTo>
                <a:lnTo>
                  <a:pt x="1795" y="1150"/>
                </a:lnTo>
                <a:lnTo>
                  <a:pt x="1809" y="1142"/>
                </a:lnTo>
                <a:lnTo>
                  <a:pt x="1818" y="1141"/>
                </a:lnTo>
                <a:lnTo>
                  <a:pt x="1827" y="1138"/>
                </a:lnTo>
                <a:lnTo>
                  <a:pt x="1836" y="1131"/>
                </a:lnTo>
                <a:lnTo>
                  <a:pt x="1844" y="1123"/>
                </a:lnTo>
                <a:lnTo>
                  <a:pt x="1856" y="1116"/>
                </a:lnTo>
                <a:lnTo>
                  <a:pt x="1869" y="1110"/>
                </a:lnTo>
                <a:lnTo>
                  <a:pt x="1876" y="1109"/>
                </a:lnTo>
                <a:lnTo>
                  <a:pt x="1884" y="1109"/>
                </a:lnTo>
                <a:lnTo>
                  <a:pt x="1891" y="1109"/>
                </a:lnTo>
                <a:lnTo>
                  <a:pt x="1900" y="1112"/>
                </a:lnTo>
                <a:lnTo>
                  <a:pt x="1907" y="1115"/>
                </a:lnTo>
                <a:lnTo>
                  <a:pt x="1914" y="1121"/>
                </a:lnTo>
                <a:lnTo>
                  <a:pt x="1924" y="1122"/>
                </a:lnTo>
                <a:lnTo>
                  <a:pt x="1936" y="1121"/>
                </a:lnTo>
                <a:lnTo>
                  <a:pt x="1948" y="1118"/>
                </a:lnTo>
                <a:lnTo>
                  <a:pt x="1961" y="1112"/>
                </a:lnTo>
                <a:lnTo>
                  <a:pt x="1968" y="1107"/>
                </a:lnTo>
                <a:lnTo>
                  <a:pt x="1972" y="1102"/>
                </a:lnTo>
                <a:lnTo>
                  <a:pt x="1978" y="1096"/>
                </a:lnTo>
                <a:lnTo>
                  <a:pt x="1983" y="1087"/>
                </a:lnTo>
                <a:lnTo>
                  <a:pt x="1986" y="1078"/>
                </a:lnTo>
                <a:lnTo>
                  <a:pt x="1988" y="1067"/>
                </a:lnTo>
                <a:lnTo>
                  <a:pt x="1984" y="1065"/>
                </a:lnTo>
                <a:lnTo>
                  <a:pt x="1964" y="1049"/>
                </a:lnTo>
                <a:close/>
              </a:path>
            </a:pathLst>
          </a:custGeom>
          <a:solidFill>
            <a:schemeClr val="accent6">
              <a:lumMod val="75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12" name="Freeform 21"/>
          <p:cNvSpPr>
            <a:spLocks noChangeArrowheads="1"/>
          </p:cNvSpPr>
          <p:nvPr/>
        </p:nvSpPr>
        <p:spPr bwMode="auto">
          <a:xfrm>
            <a:off x="3095625" y="3500438"/>
            <a:ext cx="466725" cy="563562"/>
          </a:xfrm>
          <a:custGeom>
            <a:avLst/>
            <a:gdLst/>
            <a:ahLst/>
            <a:cxnLst>
              <a:cxn ang="0">
                <a:pos x="439" y="448"/>
              </a:cxn>
              <a:cxn ang="0">
                <a:pos x="462" y="410"/>
              </a:cxn>
              <a:cxn ang="0">
                <a:pos x="474" y="369"/>
              </a:cxn>
              <a:cxn ang="0">
                <a:pos x="445" y="308"/>
              </a:cxn>
              <a:cxn ang="0">
                <a:pos x="442" y="262"/>
              </a:cxn>
              <a:cxn ang="0">
                <a:pos x="474" y="221"/>
              </a:cxn>
              <a:cxn ang="0">
                <a:pos x="476" y="140"/>
              </a:cxn>
              <a:cxn ang="0">
                <a:pos x="477" y="70"/>
              </a:cxn>
              <a:cxn ang="0">
                <a:pos x="404" y="3"/>
              </a:cxn>
              <a:cxn ang="0">
                <a:pos x="326" y="12"/>
              </a:cxn>
              <a:cxn ang="0">
                <a:pos x="285" y="0"/>
              </a:cxn>
              <a:cxn ang="0">
                <a:pos x="221" y="12"/>
              </a:cxn>
              <a:cxn ang="0">
                <a:pos x="202" y="4"/>
              </a:cxn>
              <a:cxn ang="0">
                <a:pos x="176" y="0"/>
              </a:cxn>
              <a:cxn ang="0">
                <a:pos x="161" y="3"/>
              </a:cxn>
              <a:cxn ang="0">
                <a:pos x="154" y="9"/>
              </a:cxn>
              <a:cxn ang="0">
                <a:pos x="107" y="44"/>
              </a:cxn>
              <a:cxn ang="0">
                <a:pos x="73" y="46"/>
              </a:cxn>
              <a:cxn ang="0">
                <a:pos x="41" y="49"/>
              </a:cxn>
              <a:cxn ang="0">
                <a:pos x="38" y="87"/>
              </a:cxn>
              <a:cxn ang="0">
                <a:pos x="23" y="148"/>
              </a:cxn>
              <a:cxn ang="0">
                <a:pos x="41" y="189"/>
              </a:cxn>
              <a:cxn ang="0">
                <a:pos x="38" y="253"/>
              </a:cxn>
              <a:cxn ang="0">
                <a:pos x="0" y="317"/>
              </a:cxn>
              <a:cxn ang="0">
                <a:pos x="23" y="378"/>
              </a:cxn>
              <a:cxn ang="0">
                <a:pos x="29" y="416"/>
              </a:cxn>
              <a:cxn ang="0">
                <a:pos x="38" y="413"/>
              </a:cxn>
              <a:cxn ang="0">
                <a:pos x="54" y="416"/>
              </a:cxn>
              <a:cxn ang="0">
                <a:pos x="115" y="407"/>
              </a:cxn>
              <a:cxn ang="0">
                <a:pos x="145" y="407"/>
              </a:cxn>
              <a:cxn ang="0">
                <a:pos x="154" y="403"/>
              </a:cxn>
              <a:cxn ang="0">
                <a:pos x="163" y="404"/>
              </a:cxn>
              <a:cxn ang="0">
                <a:pos x="173" y="413"/>
              </a:cxn>
              <a:cxn ang="0">
                <a:pos x="179" y="420"/>
              </a:cxn>
              <a:cxn ang="0">
                <a:pos x="189" y="438"/>
              </a:cxn>
              <a:cxn ang="0">
                <a:pos x="190" y="452"/>
              </a:cxn>
              <a:cxn ang="0">
                <a:pos x="189" y="470"/>
              </a:cxn>
              <a:cxn ang="0">
                <a:pos x="182" y="490"/>
              </a:cxn>
              <a:cxn ang="0">
                <a:pos x="167" y="512"/>
              </a:cxn>
              <a:cxn ang="0">
                <a:pos x="164" y="516"/>
              </a:cxn>
              <a:cxn ang="0">
                <a:pos x="161" y="524"/>
              </a:cxn>
              <a:cxn ang="0">
                <a:pos x="164" y="531"/>
              </a:cxn>
              <a:cxn ang="0">
                <a:pos x="180" y="535"/>
              </a:cxn>
              <a:cxn ang="0">
                <a:pos x="185" y="535"/>
              </a:cxn>
              <a:cxn ang="0">
                <a:pos x="202" y="534"/>
              </a:cxn>
              <a:cxn ang="0">
                <a:pos x="214" y="541"/>
              </a:cxn>
              <a:cxn ang="0">
                <a:pos x="220" y="547"/>
              </a:cxn>
              <a:cxn ang="0">
                <a:pos x="214" y="553"/>
              </a:cxn>
              <a:cxn ang="0">
                <a:pos x="217" y="560"/>
              </a:cxn>
              <a:cxn ang="0">
                <a:pos x="234" y="567"/>
              </a:cxn>
              <a:cxn ang="0">
                <a:pos x="253" y="570"/>
              </a:cxn>
              <a:cxn ang="0">
                <a:pos x="272" y="550"/>
              </a:cxn>
              <a:cxn ang="0">
                <a:pos x="275" y="538"/>
              </a:cxn>
              <a:cxn ang="0">
                <a:pos x="282" y="519"/>
              </a:cxn>
              <a:cxn ang="0">
                <a:pos x="294" y="502"/>
              </a:cxn>
              <a:cxn ang="0">
                <a:pos x="310" y="503"/>
              </a:cxn>
              <a:cxn ang="0">
                <a:pos x="348" y="522"/>
              </a:cxn>
              <a:cxn ang="0">
                <a:pos x="380" y="492"/>
              </a:cxn>
              <a:cxn ang="0">
                <a:pos x="430" y="505"/>
              </a:cxn>
              <a:cxn ang="0">
                <a:pos x="445" y="486"/>
              </a:cxn>
            </a:cxnLst>
            <a:rect l="0" t="0" r="r" b="b"/>
            <a:pathLst>
              <a:path w="477" h="570">
                <a:moveTo>
                  <a:pt x="439" y="477"/>
                </a:moveTo>
                <a:lnTo>
                  <a:pt x="439" y="448"/>
                </a:lnTo>
                <a:lnTo>
                  <a:pt x="454" y="428"/>
                </a:lnTo>
                <a:lnTo>
                  <a:pt x="462" y="410"/>
                </a:lnTo>
                <a:lnTo>
                  <a:pt x="474" y="393"/>
                </a:lnTo>
                <a:lnTo>
                  <a:pt x="474" y="369"/>
                </a:lnTo>
                <a:lnTo>
                  <a:pt x="462" y="332"/>
                </a:lnTo>
                <a:lnTo>
                  <a:pt x="445" y="308"/>
                </a:lnTo>
                <a:lnTo>
                  <a:pt x="442" y="288"/>
                </a:lnTo>
                <a:lnTo>
                  <a:pt x="442" y="262"/>
                </a:lnTo>
                <a:lnTo>
                  <a:pt x="468" y="238"/>
                </a:lnTo>
                <a:lnTo>
                  <a:pt x="474" y="221"/>
                </a:lnTo>
                <a:lnTo>
                  <a:pt x="476" y="140"/>
                </a:lnTo>
                <a:lnTo>
                  <a:pt x="477" y="96"/>
                </a:lnTo>
                <a:lnTo>
                  <a:pt x="477" y="70"/>
                </a:lnTo>
                <a:lnTo>
                  <a:pt x="457" y="38"/>
                </a:lnTo>
                <a:lnTo>
                  <a:pt x="404" y="3"/>
                </a:lnTo>
                <a:lnTo>
                  <a:pt x="384" y="3"/>
                </a:lnTo>
                <a:lnTo>
                  <a:pt x="326" y="12"/>
                </a:lnTo>
                <a:lnTo>
                  <a:pt x="300" y="0"/>
                </a:lnTo>
                <a:lnTo>
                  <a:pt x="285" y="0"/>
                </a:lnTo>
                <a:lnTo>
                  <a:pt x="262" y="12"/>
                </a:lnTo>
                <a:lnTo>
                  <a:pt x="221" y="12"/>
                </a:lnTo>
                <a:lnTo>
                  <a:pt x="202" y="4"/>
                </a:lnTo>
                <a:lnTo>
                  <a:pt x="187" y="1"/>
                </a:lnTo>
                <a:lnTo>
                  <a:pt x="176" y="0"/>
                </a:lnTo>
                <a:lnTo>
                  <a:pt x="167" y="1"/>
                </a:lnTo>
                <a:lnTo>
                  <a:pt x="161" y="3"/>
                </a:lnTo>
                <a:lnTo>
                  <a:pt x="157" y="6"/>
                </a:lnTo>
                <a:lnTo>
                  <a:pt x="154" y="9"/>
                </a:lnTo>
                <a:lnTo>
                  <a:pt x="137" y="44"/>
                </a:lnTo>
                <a:lnTo>
                  <a:pt x="107" y="44"/>
                </a:lnTo>
                <a:lnTo>
                  <a:pt x="73" y="46"/>
                </a:lnTo>
                <a:lnTo>
                  <a:pt x="52" y="48"/>
                </a:lnTo>
                <a:lnTo>
                  <a:pt x="41" y="49"/>
                </a:lnTo>
                <a:lnTo>
                  <a:pt x="43" y="61"/>
                </a:lnTo>
                <a:lnTo>
                  <a:pt x="38" y="87"/>
                </a:lnTo>
                <a:lnTo>
                  <a:pt x="35" y="113"/>
                </a:lnTo>
                <a:lnTo>
                  <a:pt x="23" y="148"/>
                </a:lnTo>
                <a:lnTo>
                  <a:pt x="29" y="169"/>
                </a:lnTo>
                <a:lnTo>
                  <a:pt x="41" y="189"/>
                </a:lnTo>
                <a:lnTo>
                  <a:pt x="55" y="218"/>
                </a:lnTo>
                <a:lnTo>
                  <a:pt x="38" y="253"/>
                </a:lnTo>
                <a:lnTo>
                  <a:pt x="14" y="297"/>
                </a:lnTo>
                <a:lnTo>
                  <a:pt x="0" y="317"/>
                </a:lnTo>
                <a:lnTo>
                  <a:pt x="20" y="337"/>
                </a:lnTo>
                <a:lnTo>
                  <a:pt x="23" y="378"/>
                </a:lnTo>
                <a:lnTo>
                  <a:pt x="29" y="416"/>
                </a:lnTo>
                <a:lnTo>
                  <a:pt x="33" y="415"/>
                </a:lnTo>
                <a:lnTo>
                  <a:pt x="38" y="413"/>
                </a:lnTo>
                <a:lnTo>
                  <a:pt x="45" y="413"/>
                </a:lnTo>
                <a:lnTo>
                  <a:pt x="54" y="416"/>
                </a:lnTo>
                <a:lnTo>
                  <a:pt x="89" y="407"/>
                </a:lnTo>
                <a:lnTo>
                  <a:pt x="115" y="407"/>
                </a:lnTo>
                <a:lnTo>
                  <a:pt x="145" y="407"/>
                </a:lnTo>
                <a:lnTo>
                  <a:pt x="148" y="406"/>
                </a:lnTo>
                <a:lnTo>
                  <a:pt x="154" y="403"/>
                </a:lnTo>
                <a:lnTo>
                  <a:pt x="158" y="403"/>
                </a:lnTo>
                <a:lnTo>
                  <a:pt x="163" y="404"/>
                </a:lnTo>
                <a:lnTo>
                  <a:pt x="167" y="407"/>
                </a:lnTo>
                <a:lnTo>
                  <a:pt x="173" y="413"/>
                </a:lnTo>
                <a:lnTo>
                  <a:pt x="179" y="420"/>
                </a:lnTo>
                <a:lnTo>
                  <a:pt x="185" y="428"/>
                </a:lnTo>
                <a:lnTo>
                  <a:pt x="189" y="438"/>
                </a:lnTo>
                <a:lnTo>
                  <a:pt x="190" y="445"/>
                </a:lnTo>
                <a:lnTo>
                  <a:pt x="190" y="452"/>
                </a:lnTo>
                <a:lnTo>
                  <a:pt x="190" y="461"/>
                </a:lnTo>
                <a:lnTo>
                  <a:pt x="189" y="470"/>
                </a:lnTo>
                <a:lnTo>
                  <a:pt x="186" y="479"/>
                </a:lnTo>
                <a:lnTo>
                  <a:pt x="182" y="490"/>
                </a:lnTo>
                <a:lnTo>
                  <a:pt x="174" y="500"/>
                </a:lnTo>
                <a:lnTo>
                  <a:pt x="167" y="512"/>
                </a:lnTo>
                <a:lnTo>
                  <a:pt x="164" y="516"/>
                </a:lnTo>
                <a:lnTo>
                  <a:pt x="163" y="519"/>
                </a:lnTo>
                <a:lnTo>
                  <a:pt x="161" y="524"/>
                </a:lnTo>
                <a:lnTo>
                  <a:pt x="161" y="528"/>
                </a:lnTo>
                <a:lnTo>
                  <a:pt x="164" y="531"/>
                </a:lnTo>
                <a:lnTo>
                  <a:pt x="170" y="534"/>
                </a:lnTo>
                <a:lnTo>
                  <a:pt x="180" y="535"/>
                </a:lnTo>
                <a:lnTo>
                  <a:pt x="185" y="535"/>
                </a:lnTo>
                <a:lnTo>
                  <a:pt x="195" y="534"/>
                </a:lnTo>
                <a:lnTo>
                  <a:pt x="202" y="534"/>
                </a:lnTo>
                <a:lnTo>
                  <a:pt x="208" y="537"/>
                </a:lnTo>
                <a:lnTo>
                  <a:pt x="214" y="541"/>
                </a:lnTo>
                <a:lnTo>
                  <a:pt x="220" y="547"/>
                </a:lnTo>
                <a:lnTo>
                  <a:pt x="217" y="550"/>
                </a:lnTo>
                <a:lnTo>
                  <a:pt x="214" y="553"/>
                </a:lnTo>
                <a:lnTo>
                  <a:pt x="214" y="556"/>
                </a:lnTo>
                <a:lnTo>
                  <a:pt x="217" y="560"/>
                </a:lnTo>
                <a:lnTo>
                  <a:pt x="222" y="563"/>
                </a:lnTo>
                <a:lnTo>
                  <a:pt x="234" y="567"/>
                </a:lnTo>
                <a:lnTo>
                  <a:pt x="253" y="570"/>
                </a:lnTo>
                <a:lnTo>
                  <a:pt x="252" y="564"/>
                </a:lnTo>
                <a:lnTo>
                  <a:pt x="272" y="550"/>
                </a:lnTo>
                <a:lnTo>
                  <a:pt x="275" y="538"/>
                </a:lnTo>
                <a:lnTo>
                  <a:pt x="278" y="532"/>
                </a:lnTo>
                <a:lnTo>
                  <a:pt x="282" y="519"/>
                </a:lnTo>
                <a:lnTo>
                  <a:pt x="289" y="506"/>
                </a:lnTo>
                <a:lnTo>
                  <a:pt x="294" y="502"/>
                </a:lnTo>
                <a:lnTo>
                  <a:pt x="298" y="499"/>
                </a:lnTo>
                <a:lnTo>
                  <a:pt x="310" y="503"/>
                </a:lnTo>
                <a:lnTo>
                  <a:pt x="332" y="522"/>
                </a:lnTo>
                <a:lnTo>
                  <a:pt x="348" y="522"/>
                </a:lnTo>
                <a:lnTo>
                  <a:pt x="356" y="511"/>
                </a:lnTo>
                <a:lnTo>
                  <a:pt x="380" y="492"/>
                </a:lnTo>
                <a:lnTo>
                  <a:pt x="406" y="489"/>
                </a:lnTo>
                <a:lnTo>
                  <a:pt x="430" y="505"/>
                </a:lnTo>
                <a:lnTo>
                  <a:pt x="448" y="502"/>
                </a:lnTo>
                <a:lnTo>
                  <a:pt x="445" y="486"/>
                </a:lnTo>
                <a:lnTo>
                  <a:pt x="439" y="477"/>
                </a:lnTo>
                <a:close/>
              </a:path>
            </a:pathLst>
          </a:custGeom>
          <a:solidFill>
            <a:schemeClr val="accent6">
              <a:lumMod val="60000"/>
              <a:lumOff val="4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13" name="Freeform 22"/>
          <p:cNvSpPr>
            <a:spLocks noChangeArrowheads="1"/>
          </p:cNvSpPr>
          <p:nvPr/>
        </p:nvSpPr>
        <p:spPr bwMode="auto">
          <a:xfrm>
            <a:off x="3524250" y="3538538"/>
            <a:ext cx="417513" cy="547687"/>
          </a:xfrm>
          <a:custGeom>
            <a:avLst/>
            <a:gdLst/>
            <a:ahLst/>
            <a:cxnLst>
              <a:cxn ang="0">
                <a:pos x="341" y="17"/>
              </a:cxn>
              <a:cxn ang="0">
                <a:pos x="285" y="17"/>
              </a:cxn>
              <a:cxn ang="0">
                <a:pos x="236" y="0"/>
              </a:cxn>
              <a:cxn ang="0">
                <a:pos x="181" y="20"/>
              </a:cxn>
              <a:cxn ang="0">
                <a:pos x="102" y="0"/>
              </a:cxn>
              <a:cxn ang="0">
                <a:pos x="58" y="46"/>
              </a:cxn>
              <a:cxn ang="0">
                <a:pos x="38" y="58"/>
              </a:cxn>
              <a:cxn ang="0">
                <a:pos x="37" y="102"/>
              </a:cxn>
              <a:cxn ang="0">
                <a:pos x="29" y="200"/>
              </a:cxn>
              <a:cxn ang="0">
                <a:pos x="3" y="250"/>
              </a:cxn>
              <a:cxn ang="0">
                <a:pos x="23" y="294"/>
              </a:cxn>
              <a:cxn ang="0">
                <a:pos x="35" y="355"/>
              </a:cxn>
              <a:cxn ang="0">
                <a:pos x="15" y="390"/>
              </a:cxn>
              <a:cxn ang="0">
                <a:pos x="0" y="439"/>
              </a:cxn>
              <a:cxn ang="0">
                <a:pos x="9" y="464"/>
              </a:cxn>
              <a:cxn ang="0">
                <a:pos x="28" y="461"/>
              </a:cxn>
              <a:cxn ang="0">
                <a:pos x="47" y="458"/>
              </a:cxn>
              <a:cxn ang="0">
                <a:pos x="61" y="458"/>
              </a:cxn>
              <a:cxn ang="0">
                <a:pos x="77" y="462"/>
              </a:cxn>
              <a:cxn ang="0">
                <a:pos x="79" y="500"/>
              </a:cxn>
              <a:cxn ang="0">
                <a:pos x="54" y="512"/>
              </a:cxn>
              <a:cxn ang="0">
                <a:pos x="48" y="529"/>
              </a:cxn>
              <a:cxn ang="0">
                <a:pos x="77" y="532"/>
              </a:cxn>
              <a:cxn ang="0">
                <a:pos x="115" y="555"/>
              </a:cxn>
              <a:cxn ang="0">
                <a:pos x="150" y="548"/>
              </a:cxn>
              <a:cxn ang="0">
                <a:pos x="207" y="503"/>
              </a:cxn>
              <a:cxn ang="0">
                <a:pos x="201" y="500"/>
              </a:cxn>
              <a:cxn ang="0">
                <a:pos x="233" y="369"/>
              </a:cxn>
              <a:cxn ang="0">
                <a:pos x="259" y="311"/>
              </a:cxn>
              <a:cxn ang="0">
                <a:pos x="259" y="276"/>
              </a:cxn>
              <a:cxn ang="0">
                <a:pos x="281" y="257"/>
              </a:cxn>
              <a:cxn ang="0">
                <a:pos x="370" y="186"/>
              </a:cxn>
              <a:cxn ang="0">
                <a:pos x="416" y="180"/>
              </a:cxn>
              <a:cxn ang="0">
                <a:pos x="422" y="139"/>
              </a:cxn>
              <a:cxn ang="0">
                <a:pos x="424" y="96"/>
              </a:cxn>
              <a:cxn ang="0">
                <a:pos x="409" y="71"/>
              </a:cxn>
              <a:cxn ang="0">
                <a:pos x="408" y="58"/>
              </a:cxn>
            </a:cxnLst>
            <a:rect l="0" t="0" r="r" b="b"/>
            <a:pathLst>
              <a:path w="426" h="555">
                <a:moveTo>
                  <a:pt x="364" y="20"/>
                </a:moveTo>
                <a:lnTo>
                  <a:pt x="341" y="17"/>
                </a:lnTo>
                <a:lnTo>
                  <a:pt x="312" y="17"/>
                </a:lnTo>
                <a:lnTo>
                  <a:pt x="285" y="17"/>
                </a:lnTo>
                <a:lnTo>
                  <a:pt x="259" y="0"/>
                </a:lnTo>
                <a:lnTo>
                  <a:pt x="236" y="0"/>
                </a:lnTo>
                <a:lnTo>
                  <a:pt x="221" y="20"/>
                </a:lnTo>
                <a:lnTo>
                  <a:pt x="181" y="20"/>
                </a:lnTo>
                <a:lnTo>
                  <a:pt x="140" y="3"/>
                </a:lnTo>
                <a:lnTo>
                  <a:pt x="102" y="0"/>
                </a:lnTo>
                <a:lnTo>
                  <a:pt x="87" y="23"/>
                </a:lnTo>
                <a:lnTo>
                  <a:pt x="58" y="46"/>
                </a:lnTo>
                <a:lnTo>
                  <a:pt x="38" y="49"/>
                </a:lnTo>
                <a:lnTo>
                  <a:pt x="38" y="58"/>
                </a:lnTo>
                <a:lnTo>
                  <a:pt x="37" y="102"/>
                </a:lnTo>
                <a:lnTo>
                  <a:pt x="35" y="183"/>
                </a:lnTo>
                <a:lnTo>
                  <a:pt x="29" y="200"/>
                </a:lnTo>
                <a:lnTo>
                  <a:pt x="3" y="224"/>
                </a:lnTo>
                <a:lnTo>
                  <a:pt x="3" y="250"/>
                </a:lnTo>
                <a:lnTo>
                  <a:pt x="6" y="270"/>
                </a:lnTo>
                <a:lnTo>
                  <a:pt x="23" y="294"/>
                </a:lnTo>
                <a:lnTo>
                  <a:pt x="35" y="331"/>
                </a:lnTo>
                <a:lnTo>
                  <a:pt x="35" y="355"/>
                </a:lnTo>
                <a:lnTo>
                  <a:pt x="23" y="372"/>
                </a:lnTo>
                <a:lnTo>
                  <a:pt x="15" y="390"/>
                </a:lnTo>
                <a:lnTo>
                  <a:pt x="0" y="410"/>
                </a:lnTo>
                <a:lnTo>
                  <a:pt x="0" y="439"/>
                </a:lnTo>
                <a:lnTo>
                  <a:pt x="6" y="448"/>
                </a:lnTo>
                <a:lnTo>
                  <a:pt x="9" y="464"/>
                </a:lnTo>
                <a:lnTo>
                  <a:pt x="28" y="461"/>
                </a:lnTo>
                <a:lnTo>
                  <a:pt x="34" y="459"/>
                </a:lnTo>
                <a:lnTo>
                  <a:pt x="47" y="458"/>
                </a:lnTo>
                <a:lnTo>
                  <a:pt x="54" y="458"/>
                </a:lnTo>
                <a:lnTo>
                  <a:pt x="61" y="458"/>
                </a:lnTo>
                <a:lnTo>
                  <a:pt x="70" y="459"/>
                </a:lnTo>
                <a:lnTo>
                  <a:pt x="77" y="462"/>
                </a:lnTo>
                <a:lnTo>
                  <a:pt x="79" y="480"/>
                </a:lnTo>
                <a:lnTo>
                  <a:pt x="79" y="500"/>
                </a:lnTo>
                <a:lnTo>
                  <a:pt x="69" y="507"/>
                </a:lnTo>
                <a:lnTo>
                  <a:pt x="54" y="512"/>
                </a:lnTo>
                <a:lnTo>
                  <a:pt x="39" y="523"/>
                </a:lnTo>
                <a:lnTo>
                  <a:pt x="48" y="529"/>
                </a:lnTo>
                <a:lnTo>
                  <a:pt x="54" y="531"/>
                </a:lnTo>
                <a:lnTo>
                  <a:pt x="77" y="532"/>
                </a:lnTo>
                <a:lnTo>
                  <a:pt x="92" y="547"/>
                </a:lnTo>
                <a:lnTo>
                  <a:pt x="115" y="555"/>
                </a:lnTo>
                <a:lnTo>
                  <a:pt x="131" y="555"/>
                </a:lnTo>
                <a:lnTo>
                  <a:pt x="150" y="548"/>
                </a:lnTo>
                <a:lnTo>
                  <a:pt x="179" y="525"/>
                </a:lnTo>
                <a:lnTo>
                  <a:pt x="207" y="503"/>
                </a:lnTo>
                <a:lnTo>
                  <a:pt x="201" y="500"/>
                </a:lnTo>
                <a:lnTo>
                  <a:pt x="210" y="433"/>
                </a:lnTo>
                <a:lnTo>
                  <a:pt x="233" y="369"/>
                </a:lnTo>
                <a:lnTo>
                  <a:pt x="259" y="343"/>
                </a:lnTo>
                <a:lnTo>
                  <a:pt x="259" y="311"/>
                </a:lnTo>
                <a:lnTo>
                  <a:pt x="259" y="276"/>
                </a:lnTo>
                <a:lnTo>
                  <a:pt x="268" y="269"/>
                </a:lnTo>
                <a:lnTo>
                  <a:pt x="281" y="257"/>
                </a:lnTo>
                <a:lnTo>
                  <a:pt x="319" y="227"/>
                </a:lnTo>
                <a:lnTo>
                  <a:pt x="370" y="186"/>
                </a:lnTo>
                <a:lnTo>
                  <a:pt x="396" y="186"/>
                </a:lnTo>
                <a:lnTo>
                  <a:pt x="416" y="180"/>
                </a:lnTo>
                <a:lnTo>
                  <a:pt x="426" y="170"/>
                </a:lnTo>
                <a:lnTo>
                  <a:pt x="422" y="139"/>
                </a:lnTo>
                <a:lnTo>
                  <a:pt x="422" y="110"/>
                </a:lnTo>
                <a:lnTo>
                  <a:pt x="424" y="96"/>
                </a:lnTo>
                <a:lnTo>
                  <a:pt x="409" y="71"/>
                </a:lnTo>
                <a:lnTo>
                  <a:pt x="412" y="61"/>
                </a:lnTo>
                <a:lnTo>
                  <a:pt x="408" y="58"/>
                </a:lnTo>
                <a:lnTo>
                  <a:pt x="364" y="20"/>
                </a:lnTo>
                <a:close/>
              </a:path>
            </a:pathLst>
          </a:custGeom>
          <a:solidFill>
            <a:schemeClr val="accent6">
              <a:lumMod val="60000"/>
              <a:lumOff val="4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14" name="Freeform 23"/>
          <p:cNvSpPr>
            <a:spLocks noChangeArrowheads="1"/>
          </p:cNvSpPr>
          <p:nvPr/>
        </p:nvSpPr>
        <p:spPr bwMode="auto">
          <a:xfrm>
            <a:off x="3636963" y="3043238"/>
            <a:ext cx="373062" cy="555625"/>
          </a:xfrm>
          <a:custGeom>
            <a:avLst/>
            <a:gdLst/>
            <a:ahLst/>
            <a:cxnLst>
              <a:cxn ang="0">
                <a:pos x="371" y="392"/>
              </a:cxn>
              <a:cxn ang="0">
                <a:pos x="370" y="355"/>
              </a:cxn>
              <a:cxn ang="0">
                <a:pos x="367" y="333"/>
              </a:cxn>
              <a:cxn ang="0">
                <a:pos x="362" y="317"/>
              </a:cxn>
              <a:cxn ang="0">
                <a:pos x="355" y="307"/>
              </a:cxn>
              <a:cxn ang="0">
                <a:pos x="341" y="297"/>
              </a:cxn>
              <a:cxn ang="0">
                <a:pos x="326" y="294"/>
              </a:cxn>
              <a:cxn ang="0">
                <a:pos x="317" y="288"/>
              </a:cxn>
              <a:cxn ang="0">
                <a:pos x="304" y="275"/>
              </a:cxn>
              <a:cxn ang="0">
                <a:pos x="298" y="264"/>
              </a:cxn>
              <a:cxn ang="0">
                <a:pos x="297" y="253"/>
              </a:cxn>
              <a:cxn ang="0">
                <a:pos x="300" y="242"/>
              </a:cxn>
              <a:cxn ang="0">
                <a:pos x="309" y="230"/>
              </a:cxn>
              <a:cxn ang="0">
                <a:pos x="352" y="189"/>
              </a:cxn>
              <a:cxn ang="0">
                <a:pos x="330" y="181"/>
              </a:cxn>
              <a:cxn ang="0">
                <a:pos x="272" y="136"/>
              </a:cxn>
              <a:cxn ang="0">
                <a:pos x="261" y="76"/>
              </a:cxn>
              <a:cxn ang="0">
                <a:pos x="210" y="19"/>
              </a:cxn>
              <a:cxn ang="0">
                <a:pos x="151" y="0"/>
              </a:cxn>
              <a:cxn ang="0">
                <a:pos x="150" y="9"/>
              </a:cxn>
              <a:cxn ang="0">
                <a:pos x="150" y="16"/>
              </a:cxn>
              <a:cxn ang="0">
                <a:pos x="144" y="31"/>
              </a:cxn>
              <a:cxn ang="0">
                <a:pos x="137" y="37"/>
              </a:cxn>
              <a:cxn ang="0">
                <a:pos x="127" y="41"/>
              </a:cxn>
              <a:cxn ang="0">
                <a:pos x="112" y="40"/>
              </a:cxn>
              <a:cxn ang="0">
                <a:pos x="92" y="32"/>
              </a:cxn>
              <a:cxn ang="0">
                <a:pos x="86" y="34"/>
              </a:cxn>
              <a:cxn ang="0">
                <a:pos x="73" y="37"/>
              </a:cxn>
              <a:cxn ang="0">
                <a:pos x="60" y="48"/>
              </a:cxn>
              <a:cxn ang="0">
                <a:pos x="55" y="57"/>
              </a:cxn>
              <a:cxn ang="0">
                <a:pos x="54" y="70"/>
              </a:cxn>
              <a:cxn ang="0">
                <a:pos x="34" y="111"/>
              </a:cxn>
              <a:cxn ang="0">
                <a:pos x="26" y="120"/>
              </a:cxn>
              <a:cxn ang="0">
                <a:pos x="10" y="140"/>
              </a:cxn>
              <a:cxn ang="0">
                <a:pos x="2" y="163"/>
              </a:cxn>
              <a:cxn ang="0">
                <a:pos x="0" y="182"/>
              </a:cxn>
              <a:cxn ang="0">
                <a:pos x="3" y="203"/>
              </a:cxn>
              <a:cxn ang="0">
                <a:pos x="25" y="210"/>
              </a:cxn>
              <a:cxn ang="0">
                <a:pos x="54" y="201"/>
              </a:cxn>
              <a:cxn ang="0">
                <a:pos x="57" y="259"/>
              </a:cxn>
              <a:cxn ang="0">
                <a:pos x="42" y="306"/>
              </a:cxn>
              <a:cxn ang="0">
                <a:pos x="66" y="364"/>
              </a:cxn>
              <a:cxn ang="0">
                <a:pos x="80" y="411"/>
              </a:cxn>
              <a:cxn ang="0">
                <a:pos x="127" y="472"/>
              </a:cxn>
              <a:cxn ang="0">
                <a:pos x="119" y="504"/>
              </a:cxn>
              <a:cxn ang="0">
                <a:pos x="144" y="501"/>
              </a:cxn>
              <a:cxn ang="0">
                <a:pos x="197" y="518"/>
              </a:cxn>
              <a:cxn ang="0">
                <a:pos x="249" y="521"/>
              </a:cxn>
              <a:cxn ang="0">
                <a:pos x="297" y="562"/>
              </a:cxn>
              <a:cxn ang="0">
                <a:pos x="303" y="544"/>
              </a:cxn>
              <a:cxn ang="0">
                <a:pos x="316" y="512"/>
              </a:cxn>
              <a:cxn ang="0">
                <a:pos x="329" y="492"/>
              </a:cxn>
              <a:cxn ang="0">
                <a:pos x="336" y="485"/>
              </a:cxn>
              <a:cxn ang="0">
                <a:pos x="352" y="476"/>
              </a:cxn>
              <a:cxn ang="0">
                <a:pos x="371" y="456"/>
              </a:cxn>
              <a:cxn ang="0">
                <a:pos x="377" y="440"/>
              </a:cxn>
              <a:cxn ang="0">
                <a:pos x="381" y="419"/>
              </a:cxn>
              <a:cxn ang="0">
                <a:pos x="380" y="393"/>
              </a:cxn>
            </a:cxnLst>
            <a:rect l="0" t="0" r="r" b="b"/>
            <a:pathLst>
              <a:path w="381" h="562">
                <a:moveTo>
                  <a:pt x="380" y="393"/>
                </a:moveTo>
                <a:lnTo>
                  <a:pt x="371" y="392"/>
                </a:lnTo>
                <a:lnTo>
                  <a:pt x="370" y="355"/>
                </a:lnTo>
                <a:lnTo>
                  <a:pt x="368" y="344"/>
                </a:lnTo>
                <a:lnTo>
                  <a:pt x="367" y="333"/>
                </a:lnTo>
                <a:lnTo>
                  <a:pt x="365" y="325"/>
                </a:lnTo>
                <a:lnTo>
                  <a:pt x="362" y="317"/>
                </a:lnTo>
                <a:lnTo>
                  <a:pt x="359" y="312"/>
                </a:lnTo>
                <a:lnTo>
                  <a:pt x="355" y="307"/>
                </a:lnTo>
                <a:lnTo>
                  <a:pt x="348" y="300"/>
                </a:lnTo>
                <a:lnTo>
                  <a:pt x="341" y="297"/>
                </a:lnTo>
                <a:lnTo>
                  <a:pt x="333" y="296"/>
                </a:lnTo>
                <a:lnTo>
                  <a:pt x="326" y="294"/>
                </a:lnTo>
                <a:lnTo>
                  <a:pt x="317" y="288"/>
                </a:lnTo>
                <a:lnTo>
                  <a:pt x="310" y="281"/>
                </a:lnTo>
                <a:lnTo>
                  <a:pt x="304" y="275"/>
                </a:lnTo>
                <a:lnTo>
                  <a:pt x="301" y="269"/>
                </a:lnTo>
                <a:lnTo>
                  <a:pt x="298" y="264"/>
                </a:lnTo>
                <a:lnTo>
                  <a:pt x="297" y="258"/>
                </a:lnTo>
                <a:lnTo>
                  <a:pt x="297" y="253"/>
                </a:lnTo>
                <a:lnTo>
                  <a:pt x="297" y="249"/>
                </a:lnTo>
                <a:lnTo>
                  <a:pt x="300" y="242"/>
                </a:lnTo>
                <a:lnTo>
                  <a:pt x="304" y="236"/>
                </a:lnTo>
                <a:lnTo>
                  <a:pt x="309" y="230"/>
                </a:lnTo>
                <a:lnTo>
                  <a:pt x="336" y="205"/>
                </a:lnTo>
                <a:lnTo>
                  <a:pt x="352" y="189"/>
                </a:lnTo>
                <a:lnTo>
                  <a:pt x="338" y="187"/>
                </a:lnTo>
                <a:lnTo>
                  <a:pt x="330" y="181"/>
                </a:lnTo>
                <a:lnTo>
                  <a:pt x="295" y="165"/>
                </a:lnTo>
                <a:lnTo>
                  <a:pt x="272" y="136"/>
                </a:lnTo>
                <a:lnTo>
                  <a:pt x="266" y="102"/>
                </a:lnTo>
                <a:lnTo>
                  <a:pt x="261" y="76"/>
                </a:lnTo>
                <a:lnTo>
                  <a:pt x="237" y="47"/>
                </a:lnTo>
                <a:lnTo>
                  <a:pt x="210" y="19"/>
                </a:lnTo>
                <a:lnTo>
                  <a:pt x="172" y="13"/>
                </a:lnTo>
                <a:lnTo>
                  <a:pt x="151" y="0"/>
                </a:lnTo>
                <a:lnTo>
                  <a:pt x="150" y="9"/>
                </a:lnTo>
                <a:lnTo>
                  <a:pt x="150" y="16"/>
                </a:lnTo>
                <a:lnTo>
                  <a:pt x="147" y="24"/>
                </a:lnTo>
                <a:lnTo>
                  <a:pt x="144" y="31"/>
                </a:lnTo>
                <a:lnTo>
                  <a:pt x="141" y="34"/>
                </a:lnTo>
                <a:lnTo>
                  <a:pt x="137" y="37"/>
                </a:lnTo>
                <a:lnTo>
                  <a:pt x="132" y="40"/>
                </a:lnTo>
                <a:lnTo>
                  <a:pt x="127" y="41"/>
                </a:lnTo>
                <a:lnTo>
                  <a:pt x="119" y="41"/>
                </a:lnTo>
                <a:lnTo>
                  <a:pt x="112" y="40"/>
                </a:lnTo>
                <a:lnTo>
                  <a:pt x="102" y="37"/>
                </a:lnTo>
                <a:lnTo>
                  <a:pt x="92" y="32"/>
                </a:lnTo>
                <a:lnTo>
                  <a:pt x="86" y="34"/>
                </a:lnTo>
                <a:lnTo>
                  <a:pt x="80" y="34"/>
                </a:lnTo>
                <a:lnTo>
                  <a:pt x="73" y="37"/>
                </a:lnTo>
                <a:lnTo>
                  <a:pt x="66" y="41"/>
                </a:lnTo>
                <a:lnTo>
                  <a:pt x="60" y="48"/>
                </a:lnTo>
                <a:lnTo>
                  <a:pt x="57" y="53"/>
                </a:lnTo>
                <a:lnTo>
                  <a:pt x="55" y="57"/>
                </a:lnTo>
                <a:lnTo>
                  <a:pt x="54" y="64"/>
                </a:lnTo>
                <a:lnTo>
                  <a:pt x="54" y="70"/>
                </a:lnTo>
                <a:lnTo>
                  <a:pt x="45" y="91"/>
                </a:lnTo>
                <a:lnTo>
                  <a:pt x="34" y="111"/>
                </a:lnTo>
                <a:lnTo>
                  <a:pt x="26" y="120"/>
                </a:lnTo>
                <a:lnTo>
                  <a:pt x="19" y="128"/>
                </a:lnTo>
                <a:lnTo>
                  <a:pt x="10" y="140"/>
                </a:lnTo>
                <a:lnTo>
                  <a:pt x="4" y="156"/>
                </a:lnTo>
                <a:lnTo>
                  <a:pt x="2" y="163"/>
                </a:lnTo>
                <a:lnTo>
                  <a:pt x="0" y="173"/>
                </a:lnTo>
                <a:lnTo>
                  <a:pt x="0" y="182"/>
                </a:lnTo>
                <a:lnTo>
                  <a:pt x="2" y="192"/>
                </a:lnTo>
                <a:lnTo>
                  <a:pt x="3" y="203"/>
                </a:lnTo>
                <a:lnTo>
                  <a:pt x="7" y="213"/>
                </a:lnTo>
                <a:lnTo>
                  <a:pt x="25" y="210"/>
                </a:lnTo>
                <a:lnTo>
                  <a:pt x="45" y="201"/>
                </a:lnTo>
                <a:lnTo>
                  <a:pt x="54" y="201"/>
                </a:lnTo>
                <a:lnTo>
                  <a:pt x="60" y="213"/>
                </a:lnTo>
                <a:lnTo>
                  <a:pt x="57" y="259"/>
                </a:lnTo>
                <a:lnTo>
                  <a:pt x="42" y="268"/>
                </a:lnTo>
                <a:lnTo>
                  <a:pt x="42" y="306"/>
                </a:lnTo>
                <a:lnTo>
                  <a:pt x="54" y="329"/>
                </a:lnTo>
                <a:lnTo>
                  <a:pt x="66" y="364"/>
                </a:lnTo>
                <a:lnTo>
                  <a:pt x="66" y="408"/>
                </a:lnTo>
                <a:lnTo>
                  <a:pt x="80" y="411"/>
                </a:lnTo>
                <a:lnTo>
                  <a:pt x="98" y="440"/>
                </a:lnTo>
                <a:lnTo>
                  <a:pt x="127" y="472"/>
                </a:lnTo>
                <a:lnTo>
                  <a:pt x="121" y="492"/>
                </a:lnTo>
                <a:lnTo>
                  <a:pt x="119" y="504"/>
                </a:lnTo>
                <a:lnTo>
                  <a:pt x="121" y="501"/>
                </a:lnTo>
                <a:lnTo>
                  <a:pt x="144" y="501"/>
                </a:lnTo>
                <a:lnTo>
                  <a:pt x="170" y="518"/>
                </a:lnTo>
                <a:lnTo>
                  <a:pt x="197" y="518"/>
                </a:lnTo>
                <a:lnTo>
                  <a:pt x="226" y="518"/>
                </a:lnTo>
                <a:lnTo>
                  <a:pt x="249" y="521"/>
                </a:lnTo>
                <a:lnTo>
                  <a:pt x="293" y="559"/>
                </a:lnTo>
                <a:lnTo>
                  <a:pt x="297" y="562"/>
                </a:lnTo>
                <a:lnTo>
                  <a:pt x="303" y="544"/>
                </a:lnTo>
                <a:lnTo>
                  <a:pt x="311" y="523"/>
                </a:lnTo>
                <a:lnTo>
                  <a:pt x="316" y="512"/>
                </a:lnTo>
                <a:lnTo>
                  <a:pt x="322" y="502"/>
                </a:lnTo>
                <a:lnTo>
                  <a:pt x="329" y="492"/>
                </a:lnTo>
                <a:lnTo>
                  <a:pt x="336" y="485"/>
                </a:lnTo>
                <a:lnTo>
                  <a:pt x="345" y="482"/>
                </a:lnTo>
                <a:lnTo>
                  <a:pt x="352" y="476"/>
                </a:lnTo>
                <a:lnTo>
                  <a:pt x="362" y="467"/>
                </a:lnTo>
                <a:lnTo>
                  <a:pt x="371" y="456"/>
                </a:lnTo>
                <a:lnTo>
                  <a:pt x="374" y="448"/>
                </a:lnTo>
                <a:lnTo>
                  <a:pt x="377" y="440"/>
                </a:lnTo>
                <a:lnTo>
                  <a:pt x="380" y="429"/>
                </a:lnTo>
                <a:lnTo>
                  <a:pt x="381" y="419"/>
                </a:lnTo>
                <a:lnTo>
                  <a:pt x="381" y="408"/>
                </a:lnTo>
                <a:lnTo>
                  <a:pt x="380" y="393"/>
                </a:lnTo>
                <a:close/>
              </a:path>
            </a:pathLst>
          </a:custGeom>
          <a:solidFill>
            <a:schemeClr val="accent6">
              <a:lumMod val="60000"/>
              <a:lumOff val="4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15" name="Freeform 24"/>
          <p:cNvSpPr>
            <a:spLocks noChangeArrowheads="1"/>
          </p:cNvSpPr>
          <p:nvPr/>
        </p:nvSpPr>
        <p:spPr bwMode="auto">
          <a:xfrm>
            <a:off x="3027363" y="3138488"/>
            <a:ext cx="733425" cy="447675"/>
          </a:xfrm>
          <a:custGeom>
            <a:avLst/>
            <a:gdLst/>
            <a:ahLst/>
            <a:cxnLst>
              <a:cxn ang="0">
                <a:pos x="591" y="172"/>
              </a:cxn>
              <a:cxn ang="0">
                <a:pos x="518" y="152"/>
              </a:cxn>
              <a:cxn ang="0">
                <a:pos x="466" y="120"/>
              </a:cxn>
              <a:cxn ang="0">
                <a:pos x="447" y="120"/>
              </a:cxn>
              <a:cxn ang="0">
                <a:pos x="416" y="115"/>
              </a:cxn>
              <a:cxn ang="0">
                <a:pos x="388" y="108"/>
              </a:cxn>
              <a:cxn ang="0">
                <a:pos x="355" y="76"/>
              </a:cxn>
              <a:cxn ang="0">
                <a:pos x="297" y="15"/>
              </a:cxn>
              <a:cxn ang="0">
                <a:pos x="189" y="6"/>
              </a:cxn>
              <a:cxn ang="0">
                <a:pos x="195" y="53"/>
              </a:cxn>
              <a:cxn ang="0">
                <a:pos x="185" y="63"/>
              </a:cxn>
              <a:cxn ang="0">
                <a:pos x="169" y="85"/>
              </a:cxn>
              <a:cxn ang="0">
                <a:pos x="161" y="105"/>
              </a:cxn>
              <a:cxn ang="0">
                <a:pos x="159" y="125"/>
              </a:cxn>
              <a:cxn ang="0">
                <a:pos x="161" y="150"/>
              </a:cxn>
              <a:cxn ang="0">
                <a:pos x="172" y="175"/>
              </a:cxn>
              <a:cxn ang="0">
                <a:pos x="185" y="184"/>
              </a:cxn>
              <a:cxn ang="0">
                <a:pos x="202" y="198"/>
              </a:cxn>
              <a:cxn ang="0">
                <a:pos x="211" y="213"/>
              </a:cxn>
              <a:cxn ang="0">
                <a:pos x="214" y="226"/>
              </a:cxn>
              <a:cxn ang="0">
                <a:pos x="209" y="242"/>
              </a:cxn>
              <a:cxn ang="0">
                <a:pos x="198" y="256"/>
              </a:cxn>
              <a:cxn ang="0">
                <a:pos x="185" y="267"/>
              </a:cxn>
              <a:cxn ang="0">
                <a:pos x="151" y="281"/>
              </a:cxn>
              <a:cxn ang="0">
                <a:pos x="105" y="293"/>
              </a:cxn>
              <a:cxn ang="0">
                <a:pos x="32" y="315"/>
              </a:cxn>
              <a:cxn ang="0">
                <a:pos x="19" y="323"/>
              </a:cxn>
              <a:cxn ang="0">
                <a:pos x="3" y="339"/>
              </a:cxn>
              <a:cxn ang="0">
                <a:pos x="0" y="354"/>
              </a:cxn>
              <a:cxn ang="0">
                <a:pos x="3" y="364"/>
              </a:cxn>
              <a:cxn ang="0">
                <a:pos x="76" y="413"/>
              </a:cxn>
              <a:cxn ang="0">
                <a:pos x="111" y="416"/>
              </a:cxn>
              <a:cxn ang="0">
                <a:pos x="122" y="415"/>
              </a:cxn>
              <a:cxn ang="0">
                <a:pos x="177" y="411"/>
              </a:cxn>
              <a:cxn ang="0">
                <a:pos x="224" y="376"/>
              </a:cxn>
              <a:cxn ang="0">
                <a:pos x="227" y="373"/>
              </a:cxn>
              <a:cxn ang="0">
                <a:pos x="237" y="368"/>
              </a:cxn>
              <a:cxn ang="0">
                <a:pos x="257" y="368"/>
              </a:cxn>
              <a:cxn ang="0">
                <a:pos x="291" y="379"/>
              </a:cxn>
              <a:cxn ang="0">
                <a:pos x="355" y="367"/>
              </a:cxn>
              <a:cxn ang="0">
                <a:pos x="396" y="379"/>
              </a:cxn>
              <a:cxn ang="0">
                <a:pos x="474" y="370"/>
              </a:cxn>
              <a:cxn ang="0">
                <a:pos x="547" y="437"/>
              </a:cxn>
              <a:cxn ang="0">
                <a:pos x="567" y="451"/>
              </a:cxn>
              <a:cxn ang="0">
                <a:pos x="611" y="405"/>
              </a:cxn>
              <a:cxn ang="0">
                <a:pos x="690" y="425"/>
              </a:cxn>
              <a:cxn ang="0">
                <a:pos x="743" y="408"/>
              </a:cxn>
              <a:cxn ang="0">
                <a:pos x="751" y="376"/>
              </a:cxn>
              <a:cxn ang="0">
                <a:pos x="704" y="315"/>
              </a:cxn>
              <a:cxn ang="0">
                <a:pos x="690" y="268"/>
              </a:cxn>
              <a:cxn ang="0">
                <a:pos x="666" y="210"/>
              </a:cxn>
              <a:cxn ang="0">
                <a:pos x="594" y="195"/>
              </a:cxn>
            </a:cxnLst>
            <a:rect l="0" t="0" r="r" b="b"/>
            <a:pathLst>
              <a:path w="751" h="454">
                <a:moveTo>
                  <a:pt x="594" y="195"/>
                </a:moveTo>
                <a:lnTo>
                  <a:pt x="591" y="172"/>
                </a:lnTo>
                <a:lnTo>
                  <a:pt x="559" y="169"/>
                </a:lnTo>
                <a:lnTo>
                  <a:pt x="518" y="152"/>
                </a:lnTo>
                <a:lnTo>
                  <a:pt x="500" y="125"/>
                </a:lnTo>
                <a:lnTo>
                  <a:pt x="466" y="120"/>
                </a:lnTo>
                <a:lnTo>
                  <a:pt x="447" y="120"/>
                </a:lnTo>
                <a:lnTo>
                  <a:pt x="429" y="118"/>
                </a:lnTo>
                <a:lnTo>
                  <a:pt x="416" y="115"/>
                </a:lnTo>
                <a:lnTo>
                  <a:pt x="404" y="112"/>
                </a:lnTo>
                <a:lnTo>
                  <a:pt x="388" y="108"/>
                </a:lnTo>
                <a:lnTo>
                  <a:pt x="384" y="105"/>
                </a:lnTo>
                <a:lnTo>
                  <a:pt x="355" y="76"/>
                </a:lnTo>
                <a:lnTo>
                  <a:pt x="326" y="32"/>
                </a:lnTo>
                <a:lnTo>
                  <a:pt x="297" y="15"/>
                </a:lnTo>
                <a:lnTo>
                  <a:pt x="253" y="0"/>
                </a:lnTo>
                <a:lnTo>
                  <a:pt x="189" y="6"/>
                </a:lnTo>
                <a:lnTo>
                  <a:pt x="198" y="32"/>
                </a:lnTo>
                <a:lnTo>
                  <a:pt x="195" y="53"/>
                </a:lnTo>
                <a:lnTo>
                  <a:pt x="185" y="63"/>
                </a:lnTo>
                <a:lnTo>
                  <a:pt x="176" y="73"/>
                </a:lnTo>
                <a:lnTo>
                  <a:pt x="169" y="85"/>
                </a:lnTo>
                <a:lnTo>
                  <a:pt x="164" y="95"/>
                </a:lnTo>
                <a:lnTo>
                  <a:pt x="161" y="105"/>
                </a:lnTo>
                <a:lnTo>
                  <a:pt x="160" y="115"/>
                </a:lnTo>
                <a:lnTo>
                  <a:pt x="159" y="125"/>
                </a:lnTo>
                <a:lnTo>
                  <a:pt x="160" y="134"/>
                </a:lnTo>
                <a:lnTo>
                  <a:pt x="161" y="150"/>
                </a:lnTo>
                <a:lnTo>
                  <a:pt x="166" y="163"/>
                </a:lnTo>
                <a:lnTo>
                  <a:pt x="172" y="175"/>
                </a:lnTo>
                <a:lnTo>
                  <a:pt x="185" y="184"/>
                </a:lnTo>
                <a:lnTo>
                  <a:pt x="195" y="191"/>
                </a:lnTo>
                <a:lnTo>
                  <a:pt x="202" y="198"/>
                </a:lnTo>
                <a:lnTo>
                  <a:pt x="208" y="205"/>
                </a:lnTo>
                <a:lnTo>
                  <a:pt x="211" y="213"/>
                </a:lnTo>
                <a:lnTo>
                  <a:pt x="214" y="219"/>
                </a:lnTo>
                <a:lnTo>
                  <a:pt x="214" y="226"/>
                </a:lnTo>
                <a:lnTo>
                  <a:pt x="214" y="232"/>
                </a:lnTo>
                <a:lnTo>
                  <a:pt x="209" y="242"/>
                </a:lnTo>
                <a:lnTo>
                  <a:pt x="205" y="251"/>
                </a:lnTo>
                <a:lnTo>
                  <a:pt x="198" y="256"/>
                </a:lnTo>
                <a:lnTo>
                  <a:pt x="185" y="267"/>
                </a:lnTo>
                <a:lnTo>
                  <a:pt x="169" y="274"/>
                </a:lnTo>
                <a:lnTo>
                  <a:pt x="151" y="281"/>
                </a:lnTo>
                <a:lnTo>
                  <a:pt x="135" y="285"/>
                </a:lnTo>
                <a:lnTo>
                  <a:pt x="105" y="293"/>
                </a:lnTo>
                <a:lnTo>
                  <a:pt x="93" y="294"/>
                </a:lnTo>
                <a:lnTo>
                  <a:pt x="32" y="315"/>
                </a:lnTo>
                <a:lnTo>
                  <a:pt x="19" y="323"/>
                </a:lnTo>
                <a:lnTo>
                  <a:pt x="9" y="332"/>
                </a:lnTo>
                <a:lnTo>
                  <a:pt x="3" y="339"/>
                </a:lnTo>
                <a:lnTo>
                  <a:pt x="1" y="348"/>
                </a:lnTo>
                <a:lnTo>
                  <a:pt x="0" y="354"/>
                </a:lnTo>
                <a:lnTo>
                  <a:pt x="1" y="360"/>
                </a:lnTo>
                <a:lnTo>
                  <a:pt x="3" y="364"/>
                </a:lnTo>
                <a:lnTo>
                  <a:pt x="32" y="393"/>
                </a:lnTo>
                <a:lnTo>
                  <a:pt x="76" y="413"/>
                </a:lnTo>
                <a:lnTo>
                  <a:pt x="113" y="428"/>
                </a:lnTo>
                <a:lnTo>
                  <a:pt x="111" y="416"/>
                </a:lnTo>
                <a:lnTo>
                  <a:pt x="122" y="415"/>
                </a:lnTo>
                <a:lnTo>
                  <a:pt x="143" y="413"/>
                </a:lnTo>
                <a:lnTo>
                  <a:pt x="177" y="411"/>
                </a:lnTo>
                <a:lnTo>
                  <a:pt x="207" y="411"/>
                </a:lnTo>
                <a:lnTo>
                  <a:pt x="224" y="376"/>
                </a:lnTo>
                <a:lnTo>
                  <a:pt x="227" y="373"/>
                </a:lnTo>
                <a:lnTo>
                  <a:pt x="231" y="370"/>
                </a:lnTo>
                <a:lnTo>
                  <a:pt x="237" y="368"/>
                </a:lnTo>
                <a:lnTo>
                  <a:pt x="246" y="367"/>
                </a:lnTo>
                <a:lnTo>
                  <a:pt x="257" y="368"/>
                </a:lnTo>
                <a:lnTo>
                  <a:pt x="272" y="371"/>
                </a:lnTo>
                <a:lnTo>
                  <a:pt x="291" y="379"/>
                </a:lnTo>
                <a:lnTo>
                  <a:pt x="332" y="379"/>
                </a:lnTo>
                <a:lnTo>
                  <a:pt x="355" y="367"/>
                </a:lnTo>
                <a:lnTo>
                  <a:pt x="370" y="367"/>
                </a:lnTo>
                <a:lnTo>
                  <a:pt x="396" y="379"/>
                </a:lnTo>
                <a:lnTo>
                  <a:pt x="454" y="370"/>
                </a:lnTo>
                <a:lnTo>
                  <a:pt x="474" y="370"/>
                </a:lnTo>
                <a:lnTo>
                  <a:pt x="527" y="405"/>
                </a:lnTo>
                <a:lnTo>
                  <a:pt x="547" y="437"/>
                </a:lnTo>
                <a:lnTo>
                  <a:pt x="547" y="454"/>
                </a:lnTo>
                <a:lnTo>
                  <a:pt x="567" y="451"/>
                </a:lnTo>
                <a:lnTo>
                  <a:pt x="596" y="428"/>
                </a:lnTo>
                <a:lnTo>
                  <a:pt x="611" y="405"/>
                </a:lnTo>
                <a:lnTo>
                  <a:pt x="649" y="408"/>
                </a:lnTo>
                <a:lnTo>
                  <a:pt x="690" y="425"/>
                </a:lnTo>
                <a:lnTo>
                  <a:pt x="730" y="425"/>
                </a:lnTo>
                <a:lnTo>
                  <a:pt x="743" y="408"/>
                </a:lnTo>
                <a:lnTo>
                  <a:pt x="745" y="396"/>
                </a:lnTo>
                <a:lnTo>
                  <a:pt x="751" y="376"/>
                </a:lnTo>
                <a:lnTo>
                  <a:pt x="722" y="344"/>
                </a:lnTo>
                <a:lnTo>
                  <a:pt x="704" y="315"/>
                </a:lnTo>
                <a:lnTo>
                  <a:pt x="690" y="312"/>
                </a:lnTo>
                <a:lnTo>
                  <a:pt x="690" y="268"/>
                </a:lnTo>
                <a:lnTo>
                  <a:pt x="678" y="233"/>
                </a:lnTo>
                <a:lnTo>
                  <a:pt x="666" y="210"/>
                </a:lnTo>
                <a:lnTo>
                  <a:pt x="626" y="213"/>
                </a:lnTo>
                <a:lnTo>
                  <a:pt x="594" y="195"/>
                </a:lnTo>
                <a:close/>
              </a:path>
            </a:pathLst>
          </a:custGeom>
          <a:solidFill>
            <a:schemeClr val="accent6">
              <a:lumMod val="60000"/>
              <a:lumOff val="40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16" name="Freeform 25"/>
          <p:cNvSpPr>
            <a:spLocks noChangeArrowheads="1"/>
          </p:cNvSpPr>
          <p:nvPr/>
        </p:nvSpPr>
        <p:spPr bwMode="auto">
          <a:xfrm>
            <a:off x="2201863" y="2979738"/>
            <a:ext cx="1035050" cy="836612"/>
          </a:xfrm>
          <a:custGeom>
            <a:avLst/>
            <a:gdLst/>
            <a:ahLst/>
            <a:cxnLst>
              <a:cxn ang="0">
                <a:pos x="798" y="207"/>
              </a:cxn>
              <a:cxn ang="0">
                <a:pos x="682" y="189"/>
              </a:cxn>
              <a:cxn ang="0">
                <a:pos x="569" y="128"/>
              </a:cxn>
              <a:cxn ang="0">
                <a:pos x="499" y="50"/>
              </a:cxn>
              <a:cxn ang="0">
                <a:pos x="432" y="27"/>
              </a:cxn>
              <a:cxn ang="0">
                <a:pos x="387" y="8"/>
              </a:cxn>
              <a:cxn ang="0">
                <a:pos x="350" y="2"/>
              </a:cxn>
              <a:cxn ang="0">
                <a:pos x="336" y="32"/>
              </a:cxn>
              <a:cxn ang="0">
                <a:pos x="385" y="76"/>
              </a:cxn>
              <a:cxn ang="0">
                <a:pos x="393" y="111"/>
              </a:cxn>
              <a:cxn ang="0">
                <a:pos x="363" y="121"/>
              </a:cxn>
              <a:cxn ang="0">
                <a:pos x="315" y="99"/>
              </a:cxn>
              <a:cxn ang="0">
                <a:pos x="275" y="128"/>
              </a:cxn>
              <a:cxn ang="0">
                <a:pos x="250" y="131"/>
              </a:cxn>
              <a:cxn ang="0">
                <a:pos x="214" y="95"/>
              </a:cxn>
              <a:cxn ang="0">
                <a:pos x="24" y="79"/>
              </a:cxn>
              <a:cxn ang="0">
                <a:pos x="14" y="128"/>
              </a:cxn>
              <a:cxn ang="0">
                <a:pos x="40" y="211"/>
              </a:cxn>
              <a:cxn ang="0">
                <a:pos x="61" y="319"/>
              </a:cxn>
              <a:cxn ang="0">
                <a:pos x="80" y="416"/>
              </a:cxn>
              <a:cxn ang="0">
                <a:pos x="43" y="498"/>
              </a:cxn>
              <a:cxn ang="0">
                <a:pos x="94" y="585"/>
              </a:cxn>
              <a:cxn ang="0">
                <a:pos x="135" y="619"/>
              </a:cxn>
              <a:cxn ang="0">
                <a:pos x="166" y="675"/>
              </a:cxn>
              <a:cxn ang="0">
                <a:pos x="206" y="765"/>
              </a:cxn>
              <a:cxn ang="0">
                <a:pos x="299" y="838"/>
              </a:cxn>
              <a:cxn ang="0">
                <a:pos x="342" y="828"/>
              </a:cxn>
              <a:cxn ang="0">
                <a:pos x="372" y="802"/>
              </a:cxn>
              <a:cxn ang="0">
                <a:pos x="381" y="764"/>
              </a:cxn>
              <a:cxn ang="0">
                <a:pos x="416" y="699"/>
              </a:cxn>
              <a:cxn ang="0">
                <a:pos x="449" y="651"/>
              </a:cxn>
              <a:cxn ang="0">
                <a:pos x="481" y="633"/>
              </a:cxn>
              <a:cxn ang="0">
                <a:pos x="500" y="646"/>
              </a:cxn>
              <a:cxn ang="0">
                <a:pos x="502" y="690"/>
              </a:cxn>
              <a:cxn ang="0">
                <a:pos x="531" y="704"/>
              </a:cxn>
              <a:cxn ang="0">
                <a:pos x="593" y="716"/>
              </a:cxn>
              <a:cxn ang="0">
                <a:pos x="606" y="733"/>
              </a:cxn>
              <a:cxn ang="0">
                <a:pos x="659" y="669"/>
              </a:cxn>
              <a:cxn ang="0">
                <a:pos x="652" y="651"/>
              </a:cxn>
              <a:cxn ang="0">
                <a:pos x="670" y="639"/>
              </a:cxn>
              <a:cxn ang="0">
                <a:pos x="775" y="617"/>
              </a:cxn>
              <a:cxn ang="0">
                <a:pos x="833" y="603"/>
              </a:cxn>
              <a:cxn ang="0">
                <a:pos x="944" y="696"/>
              </a:cxn>
              <a:cxn ang="0">
                <a:pos x="958" y="588"/>
              </a:cxn>
              <a:cxn ang="0">
                <a:pos x="846" y="520"/>
              </a:cxn>
              <a:cxn ang="0">
                <a:pos x="864" y="483"/>
              </a:cxn>
              <a:cxn ang="0">
                <a:pos x="980" y="445"/>
              </a:cxn>
              <a:cxn ang="0">
                <a:pos x="1043" y="416"/>
              </a:cxn>
              <a:cxn ang="0">
                <a:pos x="1059" y="379"/>
              </a:cxn>
              <a:cxn ang="0">
                <a:pos x="1030" y="344"/>
              </a:cxn>
              <a:cxn ang="0">
                <a:pos x="1005" y="300"/>
              </a:cxn>
              <a:cxn ang="0">
                <a:pos x="1012" y="246"/>
              </a:cxn>
              <a:cxn ang="0">
                <a:pos x="1002" y="226"/>
              </a:cxn>
            </a:cxnLst>
            <a:rect l="0" t="0" r="r" b="b"/>
            <a:pathLst>
              <a:path w="1059" h="846">
                <a:moveTo>
                  <a:pt x="967" y="230"/>
                </a:moveTo>
                <a:lnTo>
                  <a:pt x="918" y="224"/>
                </a:lnTo>
                <a:lnTo>
                  <a:pt x="865" y="221"/>
                </a:lnTo>
                <a:lnTo>
                  <a:pt x="822" y="221"/>
                </a:lnTo>
                <a:lnTo>
                  <a:pt x="798" y="207"/>
                </a:lnTo>
                <a:lnTo>
                  <a:pt x="766" y="207"/>
                </a:lnTo>
                <a:lnTo>
                  <a:pt x="749" y="219"/>
                </a:lnTo>
                <a:lnTo>
                  <a:pt x="726" y="219"/>
                </a:lnTo>
                <a:lnTo>
                  <a:pt x="705" y="198"/>
                </a:lnTo>
                <a:lnTo>
                  <a:pt x="682" y="189"/>
                </a:lnTo>
                <a:lnTo>
                  <a:pt x="662" y="189"/>
                </a:lnTo>
                <a:lnTo>
                  <a:pt x="618" y="187"/>
                </a:lnTo>
                <a:lnTo>
                  <a:pt x="586" y="169"/>
                </a:lnTo>
                <a:lnTo>
                  <a:pt x="574" y="157"/>
                </a:lnTo>
                <a:lnTo>
                  <a:pt x="569" y="128"/>
                </a:lnTo>
                <a:lnTo>
                  <a:pt x="557" y="120"/>
                </a:lnTo>
                <a:lnTo>
                  <a:pt x="516" y="105"/>
                </a:lnTo>
                <a:lnTo>
                  <a:pt x="499" y="99"/>
                </a:lnTo>
                <a:lnTo>
                  <a:pt x="505" y="67"/>
                </a:lnTo>
                <a:lnTo>
                  <a:pt x="499" y="50"/>
                </a:lnTo>
                <a:lnTo>
                  <a:pt x="499" y="35"/>
                </a:lnTo>
                <a:lnTo>
                  <a:pt x="475" y="44"/>
                </a:lnTo>
                <a:lnTo>
                  <a:pt x="455" y="21"/>
                </a:lnTo>
                <a:lnTo>
                  <a:pt x="441" y="18"/>
                </a:lnTo>
                <a:lnTo>
                  <a:pt x="432" y="27"/>
                </a:lnTo>
                <a:lnTo>
                  <a:pt x="409" y="27"/>
                </a:lnTo>
                <a:lnTo>
                  <a:pt x="397" y="11"/>
                </a:lnTo>
                <a:lnTo>
                  <a:pt x="397" y="12"/>
                </a:lnTo>
                <a:lnTo>
                  <a:pt x="387" y="8"/>
                </a:lnTo>
                <a:lnTo>
                  <a:pt x="378" y="3"/>
                </a:lnTo>
                <a:lnTo>
                  <a:pt x="366" y="0"/>
                </a:lnTo>
                <a:lnTo>
                  <a:pt x="361" y="0"/>
                </a:lnTo>
                <a:lnTo>
                  <a:pt x="355" y="0"/>
                </a:lnTo>
                <a:lnTo>
                  <a:pt x="350" y="2"/>
                </a:lnTo>
                <a:lnTo>
                  <a:pt x="346" y="5"/>
                </a:lnTo>
                <a:lnTo>
                  <a:pt x="342" y="9"/>
                </a:lnTo>
                <a:lnTo>
                  <a:pt x="339" y="15"/>
                </a:lnTo>
                <a:lnTo>
                  <a:pt x="336" y="24"/>
                </a:lnTo>
                <a:lnTo>
                  <a:pt x="336" y="32"/>
                </a:lnTo>
                <a:lnTo>
                  <a:pt x="349" y="41"/>
                </a:lnTo>
                <a:lnTo>
                  <a:pt x="361" y="50"/>
                </a:lnTo>
                <a:lnTo>
                  <a:pt x="374" y="61"/>
                </a:lnTo>
                <a:lnTo>
                  <a:pt x="385" y="76"/>
                </a:lnTo>
                <a:lnTo>
                  <a:pt x="390" y="82"/>
                </a:lnTo>
                <a:lnTo>
                  <a:pt x="394" y="89"/>
                </a:lnTo>
                <a:lnTo>
                  <a:pt x="395" y="96"/>
                </a:lnTo>
                <a:lnTo>
                  <a:pt x="395" y="104"/>
                </a:lnTo>
                <a:lnTo>
                  <a:pt x="393" y="111"/>
                </a:lnTo>
                <a:lnTo>
                  <a:pt x="388" y="117"/>
                </a:lnTo>
                <a:lnTo>
                  <a:pt x="381" y="120"/>
                </a:lnTo>
                <a:lnTo>
                  <a:pt x="374" y="121"/>
                </a:lnTo>
                <a:lnTo>
                  <a:pt x="363" y="121"/>
                </a:lnTo>
                <a:lnTo>
                  <a:pt x="352" y="121"/>
                </a:lnTo>
                <a:lnTo>
                  <a:pt x="340" y="117"/>
                </a:lnTo>
                <a:lnTo>
                  <a:pt x="327" y="111"/>
                </a:lnTo>
                <a:lnTo>
                  <a:pt x="321" y="107"/>
                </a:lnTo>
                <a:lnTo>
                  <a:pt x="315" y="99"/>
                </a:lnTo>
                <a:lnTo>
                  <a:pt x="286" y="99"/>
                </a:lnTo>
                <a:lnTo>
                  <a:pt x="281" y="123"/>
                </a:lnTo>
                <a:lnTo>
                  <a:pt x="279" y="125"/>
                </a:lnTo>
                <a:lnTo>
                  <a:pt x="275" y="128"/>
                </a:lnTo>
                <a:lnTo>
                  <a:pt x="269" y="133"/>
                </a:lnTo>
                <a:lnTo>
                  <a:pt x="265" y="134"/>
                </a:lnTo>
                <a:lnTo>
                  <a:pt x="260" y="134"/>
                </a:lnTo>
                <a:lnTo>
                  <a:pt x="254" y="134"/>
                </a:lnTo>
                <a:lnTo>
                  <a:pt x="250" y="131"/>
                </a:lnTo>
                <a:lnTo>
                  <a:pt x="243" y="128"/>
                </a:lnTo>
                <a:lnTo>
                  <a:pt x="237" y="123"/>
                </a:lnTo>
                <a:lnTo>
                  <a:pt x="230" y="115"/>
                </a:lnTo>
                <a:lnTo>
                  <a:pt x="221" y="107"/>
                </a:lnTo>
                <a:lnTo>
                  <a:pt x="214" y="95"/>
                </a:lnTo>
                <a:lnTo>
                  <a:pt x="205" y="79"/>
                </a:lnTo>
                <a:lnTo>
                  <a:pt x="155" y="53"/>
                </a:lnTo>
                <a:lnTo>
                  <a:pt x="103" y="56"/>
                </a:lnTo>
                <a:lnTo>
                  <a:pt x="65" y="56"/>
                </a:lnTo>
                <a:lnTo>
                  <a:pt x="24" y="79"/>
                </a:lnTo>
                <a:lnTo>
                  <a:pt x="4" y="105"/>
                </a:lnTo>
                <a:lnTo>
                  <a:pt x="0" y="111"/>
                </a:lnTo>
                <a:lnTo>
                  <a:pt x="7" y="120"/>
                </a:lnTo>
                <a:lnTo>
                  <a:pt x="14" y="128"/>
                </a:lnTo>
                <a:lnTo>
                  <a:pt x="22" y="140"/>
                </a:lnTo>
                <a:lnTo>
                  <a:pt x="27" y="155"/>
                </a:lnTo>
                <a:lnTo>
                  <a:pt x="33" y="171"/>
                </a:lnTo>
                <a:lnTo>
                  <a:pt x="38" y="189"/>
                </a:lnTo>
                <a:lnTo>
                  <a:pt x="40" y="211"/>
                </a:lnTo>
                <a:lnTo>
                  <a:pt x="42" y="236"/>
                </a:lnTo>
                <a:lnTo>
                  <a:pt x="45" y="253"/>
                </a:lnTo>
                <a:lnTo>
                  <a:pt x="54" y="296"/>
                </a:lnTo>
                <a:lnTo>
                  <a:pt x="61" y="319"/>
                </a:lnTo>
                <a:lnTo>
                  <a:pt x="68" y="344"/>
                </a:lnTo>
                <a:lnTo>
                  <a:pt x="77" y="365"/>
                </a:lnTo>
                <a:lnTo>
                  <a:pt x="81" y="374"/>
                </a:lnTo>
                <a:lnTo>
                  <a:pt x="86" y="381"/>
                </a:lnTo>
                <a:lnTo>
                  <a:pt x="80" y="416"/>
                </a:lnTo>
                <a:lnTo>
                  <a:pt x="54" y="440"/>
                </a:lnTo>
                <a:lnTo>
                  <a:pt x="22" y="486"/>
                </a:lnTo>
                <a:lnTo>
                  <a:pt x="7" y="515"/>
                </a:lnTo>
                <a:lnTo>
                  <a:pt x="32" y="509"/>
                </a:lnTo>
                <a:lnTo>
                  <a:pt x="43" y="498"/>
                </a:lnTo>
                <a:lnTo>
                  <a:pt x="54" y="512"/>
                </a:lnTo>
                <a:lnTo>
                  <a:pt x="54" y="553"/>
                </a:lnTo>
                <a:lnTo>
                  <a:pt x="59" y="578"/>
                </a:lnTo>
                <a:lnTo>
                  <a:pt x="75" y="579"/>
                </a:lnTo>
                <a:lnTo>
                  <a:pt x="94" y="585"/>
                </a:lnTo>
                <a:lnTo>
                  <a:pt x="112" y="585"/>
                </a:lnTo>
                <a:lnTo>
                  <a:pt x="125" y="595"/>
                </a:lnTo>
                <a:lnTo>
                  <a:pt x="139" y="611"/>
                </a:lnTo>
                <a:lnTo>
                  <a:pt x="135" y="619"/>
                </a:lnTo>
                <a:lnTo>
                  <a:pt x="132" y="629"/>
                </a:lnTo>
                <a:lnTo>
                  <a:pt x="131" y="642"/>
                </a:lnTo>
                <a:lnTo>
                  <a:pt x="129" y="653"/>
                </a:lnTo>
                <a:lnTo>
                  <a:pt x="145" y="669"/>
                </a:lnTo>
                <a:lnTo>
                  <a:pt x="166" y="675"/>
                </a:lnTo>
                <a:lnTo>
                  <a:pt x="187" y="683"/>
                </a:lnTo>
                <a:lnTo>
                  <a:pt x="193" y="704"/>
                </a:lnTo>
                <a:lnTo>
                  <a:pt x="205" y="723"/>
                </a:lnTo>
                <a:lnTo>
                  <a:pt x="206" y="747"/>
                </a:lnTo>
                <a:lnTo>
                  <a:pt x="206" y="765"/>
                </a:lnTo>
                <a:lnTo>
                  <a:pt x="222" y="783"/>
                </a:lnTo>
                <a:lnTo>
                  <a:pt x="253" y="812"/>
                </a:lnTo>
                <a:lnTo>
                  <a:pt x="270" y="828"/>
                </a:lnTo>
                <a:lnTo>
                  <a:pt x="279" y="846"/>
                </a:lnTo>
                <a:lnTo>
                  <a:pt x="299" y="838"/>
                </a:lnTo>
                <a:lnTo>
                  <a:pt x="305" y="835"/>
                </a:lnTo>
                <a:lnTo>
                  <a:pt x="317" y="835"/>
                </a:lnTo>
                <a:lnTo>
                  <a:pt x="329" y="832"/>
                </a:lnTo>
                <a:lnTo>
                  <a:pt x="342" y="828"/>
                </a:lnTo>
                <a:lnTo>
                  <a:pt x="349" y="825"/>
                </a:lnTo>
                <a:lnTo>
                  <a:pt x="355" y="821"/>
                </a:lnTo>
                <a:lnTo>
                  <a:pt x="362" y="815"/>
                </a:lnTo>
                <a:lnTo>
                  <a:pt x="368" y="809"/>
                </a:lnTo>
                <a:lnTo>
                  <a:pt x="372" y="802"/>
                </a:lnTo>
                <a:lnTo>
                  <a:pt x="375" y="792"/>
                </a:lnTo>
                <a:lnTo>
                  <a:pt x="378" y="781"/>
                </a:lnTo>
                <a:lnTo>
                  <a:pt x="379" y="770"/>
                </a:lnTo>
                <a:lnTo>
                  <a:pt x="381" y="764"/>
                </a:lnTo>
                <a:lnTo>
                  <a:pt x="382" y="757"/>
                </a:lnTo>
                <a:lnTo>
                  <a:pt x="387" y="747"/>
                </a:lnTo>
                <a:lnTo>
                  <a:pt x="394" y="733"/>
                </a:lnTo>
                <a:lnTo>
                  <a:pt x="403" y="717"/>
                </a:lnTo>
                <a:lnTo>
                  <a:pt x="416" y="699"/>
                </a:lnTo>
                <a:lnTo>
                  <a:pt x="433" y="677"/>
                </a:lnTo>
                <a:lnTo>
                  <a:pt x="438" y="668"/>
                </a:lnTo>
                <a:lnTo>
                  <a:pt x="442" y="659"/>
                </a:lnTo>
                <a:lnTo>
                  <a:pt x="449" y="651"/>
                </a:lnTo>
                <a:lnTo>
                  <a:pt x="458" y="642"/>
                </a:lnTo>
                <a:lnTo>
                  <a:pt x="462" y="637"/>
                </a:lnTo>
                <a:lnTo>
                  <a:pt x="468" y="635"/>
                </a:lnTo>
                <a:lnTo>
                  <a:pt x="474" y="633"/>
                </a:lnTo>
                <a:lnTo>
                  <a:pt x="481" y="633"/>
                </a:lnTo>
                <a:lnTo>
                  <a:pt x="489" y="633"/>
                </a:lnTo>
                <a:lnTo>
                  <a:pt x="496" y="636"/>
                </a:lnTo>
                <a:lnTo>
                  <a:pt x="497" y="637"/>
                </a:lnTo>
                <a:lnTo>
                  <a:pt x="500" y="646"/>
                </a:lnTo>
                <a:lnTo>
                  <a:pt x="502" y="653"/>
                </a:lnTo>
                <a:lnTo>
                  <a:pt x="502" y="662"/>
                </a:lnTo>
                <a:lnTo>
                  <a:pt x="503" y="675"/>
                </a:lnTo>
                <a:lnTo>
                  <a:pt x="502" y="690"/>
                </a:lnTo>
                <a:lnTo>
                  <a:pt x="505" y="693"/>
                </a:lnTo>
                <a:lnTo>
                  <a:pt x="512" y="699"/>
                </a:lnTo>
                <a:lnTo>
                  <a:pt x="518" y="700"/>
                </a:lnTo>
                <a:lnTo>
                  <a:pt x="523" y="703"/>
                </a:lnTo>
                <a:lnTo>
                  <a:pt x="531" y="704"/>
                </a:lnTo>
                <a:lnTo>
                  <a:pt x="538" y="704"/>
                </a:lnTo>
                <a:lnTo>
                  <a:pt x="582" y="707"/>
                </a:lnTo>
                <a:lnTo>
                  <a:pt x="585" y="710"/>
                </a:lnTo>
                <a:lnTo>
                  <a:pt x="593" y="716"/>
                </a:lnTo>
                <a:lnTo>
                  <a:pt x="599" y="719"/>
                </a:lnTo>
                <a:lnTo>
                  <a:pt x="602" y="723"/>
                </a:lnTo>
                <a:lnTo>
                  <a:pt x="605" y="728"/>
                </a:lnTo>
                <a:lnTo>
                  <a:pt x="606" y="733"/>
                </a:lnTo>
                <a:lnTo>
                  <a:pt x="605" y="738"/>
                </a:lnTo>
                <a:lnTo>
                  <a:pt x="638" y="739"/>
                </a:lnTo>
                <a:lnTo>
                  <a:pt x="668" y="731"/>
                </a:lnTo>
                <a:lnTo>
                  <a:pt x="676" y="704"/>
                </a:lnTo>
                <a:lnTo>
                  <a:pt x="659" y="669"/>
                </a:lnTo>
                <a:lnTo>
                  <a:pt x="654" y="665"/>
                </a:lnTo>
                <a:lnTo>
                  <a:pt x="652" y="659"/>
                </a:lnTo>
                <a:lnTo>
                  <a:pt x="652" y="653"/>
                </a:lnTo>
                <a:lnTo>
                  <a:pt x="652" y="651"/>
                </a:lnTo>
                <a:lnTo>
                  <a:pt x="653" y="648"/>
                </a:lnTo>
                <a:lnTo>
                  <a:pt x="654" y="646"/>
                </a:lnTo>
                <a:lnTo>
                  <a:pt x="659" y="643"/>
                </a:lnTo>
                <a:lnTo>
                  <a:pt x="665" y="640"/>
                </a:lnTo>
                <a:lnTo>
                  <a:pt x="670" y="639"/>
                </a:lnTo>
                <a:lnTo>
                  <a:pt x="691" y="637"/>
                </a:lnTo>
                <a:lnTo>
                  <a:pt x="740" y="640"/>
                </a:lnTo>
                <a:lnTo>
                  <a:pt x="769" y="620"/>
                </a:lnTo>
                <a:lnTo>
                  <a:pt x="775" y="617"/>
                </a:lnTo>
                <a:lnTo>
                  <a:pt x="788" y="608"/>
                </a:lnTo>
                <a:lnTo>
                  <a:pt x="798" y="605"/>
                </a:lnTo>
                <a:lnTo>
                  <a:pt x="809" y="603"/>
                </a:lnTo>
                <a:lnTo>
                  <a:pt x="820" y="601"/>
                </a:lnTo>
                <a:lnTo>
                  <a:pt x="833" y="603"/>
                </a:lnTo>
                <a:lnTo>
                  <a:pt x="860" y="629"/>
                </a:lnTo>
                <a:lnTo>
                  <a:pt x="871" y="655"/>
                </a:lnTo>
                <a:lnTo>
                  <a:pt x="903" y="667"/>
                </a:lnTo>
                <a:lnTo>
                  <a:pt x="921" y="696"/>
                </a:lnTo>
                <a:lnTo>
                  <a:pt x="944" y="696"/>
                </a:lnTo>
                <a:lnTo>
                  <a:pt x="938" y="675"/>
                </a:lnTo>
                <a:lnTo>
                  <a:pt x="950" y="640"/>
                </a:lnTo>
                <a:lnTo>
                  <a:pt x="953" y="614"/>
                </a:lnTo>
                <a:lnTo>
                  <a:pt x="958" y="588"/>
                </a:lnTo>
                <a:lnTo>
                  <a:pt x="921" y="573"/>
                </a:lnTo>
                <a:lnTo>
                  <a:pt x="877" y="553"/>
                </a:lnTo>
                <a:lnTo>
                  <a:pt x="848" y="524"/>
                </a:lnTo>
                <a:lnTo>
                  <a:pt x="846" y="520"/>
                </a:lnTo>
                <a:lnTo>
                  <a:pt x="845" y="514"/>
                </a:lnTo>
                <a:lnTo>
                  <a:pt x="846" y="508"/>
                </a:lnTo>
                <a:lnTo>
                  <a:pt x="848" y="499"/>
                </a:lnTo>
                <a:lnTo>
                  <a:pt x="854" y="492"/>
                </a:lnTo>
                <a:lnTo>
                  <a:pt x="864" y="483"/>
                </a:lnTo>
                <a:lnTo>
                  <a:pt x="877" y="475"/>
                </a:lnTo>
                <a:lnTo>
                  <a:pt x="938" y="454"/>
                </a:lnTo>
                <a:lnTo>
                  <a:pt x="950" y="453"/>
                </a:lnTo>
                <a:lnTo>
                  <a:pt x="980" y="445"/>
                </a:lnTo>
                <a:lnTo>
                  <a:pt x="996" y="441"/>
                </a:lnTo>
                <a:lnTo>
                  <a:pt x="1014" y="434"/>
                </a:lnTo>
                <a:lnTo>
                  <a:pt x="1030" y="427"/>
                </a:lnTo>
                <a:lnTo>
                  <a:pt x="1043" y="416"/>
                </a:lnTo>
                <a:lnTo>
                  <a:pt x="1050" y="411"/>
                </a:lnTo>
                <a:lnTo>
                  <a:pt x="1054" y="402"/>
                </a:lnTo>
                <a:lnTo>
                  <a:pt x="1059" y="392"/>
                </a:lnTo>
                <a:lnTo>
                  <a:pt x="1059" y="386"/>
                </a:lnTo>
                <a:lnTo>
                  <a:pt x="1059" y="379"/>
                </a:lnTo>
                <a:lnTo>
                  <a:pt x="1056" y="373"/>
                </a:lnTo>
                <a:lnTo>
                  <a:pt x="1053" y="365"/>
                </a:lnTo>
                <a:lnTo>
                  <a:pt x="1047" y="358"/>
                </a:lnTo>
                <a:lnTo>
                  <a:pt x="1040" y="351"/>
                </a:lnTo>
                <a:lnTo>
                  <a:pt x="1030" y="344"/>
                </a:lnTo>
                <a:lnTo>
                  <a:pt x="1017" y="335"/>
                </a:lnTo>
                <a:lnTo>
                  <a:pt x="1012" y="326"/>
                </a:lnTo>
                <a:lnTo>
                  <a:pt x="1008" y="315"/>
                </a:lnTo>
                <a:lnTo>
                  <a:pt x="1005" y="300"/>
                </a:lnTo>
                <a:lnTo>
                  <a:pt x="1004" y="284"/>
                </a:lnTo>
                <a:lnTo>
                  <a:pt x="1005" y="274"/>
                </a:lnTo>
                <a:lnTo>
                  <a:pt x="1006" y="265"/>
                </a:lnTo>
                <a:lnTo>
                  <a:pt x="1009" y="256"/>
                </a:lnTo>
                <a:lnTo>
                  <a:pt x="1012" y="246"/>
                </a:lnTo>
                <a:lnTo>
                  <a:pt x="1018" y="236"/>
                </a:lnTo>
                <a:lnTo>
                  <a:pt x="1025" y="227"/>
                </a:lnTo>
                <a:lnTo>
                  <a:pt x="1014" y="226"/>
                </a:lnTo>
                <a:lnTo>
                  <a:pt x="1002" y="226"/>
                </a:lnTo>
                <a:lnTo>
                  <a:pt x="983" y="227"/>
                </a:lnTo>
                <a:lnTo>
                  <a:pt x="972" y="230"/>
                </a:lnTo>
                <a:lnTo>
                  <a:pt x="967" y="230"/>
                </a:lnTo>
                <a:close/>
              </a:path>
            </a:pathLst>
          </a:custGeom>
          <a:solidFill>
            <a:schemeClr val="accent6">
              <a:lumMod val="75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17" name="Freeform 26"/>
          <p:cNvSpPr>
            <a:spLocks noChangeArrowheads="1"/>
          </p:cNvSpPr>
          <p:nvPr/>
        </p:nvSpPr>
        <p:spPr bwMode="auto">
          <a:xfrm>
            <a:off x="3300413" y="2816225"/>
            <a:ext cx="484187" cy="531813"/>
          </a:xfrm>
          <a:custGeom>
            <a:avLst/>
            <a:gdLst/>
            <a:ahLst/>
            <a:cxnLst>
              <a:cxn ang="0">
                <a:pos x="470" y="225"/>
              </a:cxn>
              <a:cxn ang="0">
                <a:pos x="448" y="200"/>
              </a:cxn>
              <a:cxn ang="0">
                <a:pos x="406" y="165"/>
              </a:cxn>
              <a:cxn ang="0">
                <a:pos x="355" y="138"/>
              </a:cxn>
              <a:cxn ang="0">
                <a:pos x="347" y="117"/>
              </a:cxn>
              <a:cxn ang="0">
                <a:pos x="358" y="101"/>
              </a:cxn>
              <a:cxn ang="0">
                <a:pos x="393" y="85"/>
              </a:cxn>
              <a:cxn ang="0">
                <a:pos x="413" y="75"/>
              </a:cxn>
              <a:cxn ang="0">
                <a:pos x="418" y="58"/>
              </a:cxn>
              <a:cxn ang="0">
                <a:pos x="403" y="40"/>
              </a:cxn>
              <a:cxn ang="0">
                <a:pos x="316" y="21"/>
              </a:cxn>
              <a:cxn ang="0">
                <a:pos x="267" y="0"/>
              </a:cxn>
              <a:cxn ang="0">
                <a:pos x="213" y="78"/>
              </a:cxn>
              <a:cxn ang="0">
                <a:pos x="123" y="110"/>
              </a:cxn>
              <a:cxn ang="0">
                <a:pos x="101" y="119"/>
              </a:cxn>
              <a:cxn ang="0">
                <a:pos x="70" y="141"/>
              </a:cxn>
              <a:cxn ang="0">
                <a:pos x="51" y="170"/>
              </a:cxn>
              <a:cxn ang="0">
                <a:pos x="54" y="190"/>
              </a:cxn>
              <a:cxn ang="0">
                <a:pos x="59" y="221"/>
              </a:cxn>
              <a:cxn ang="0">
                <a:pos x="51" y="248"/>
              </a:cxn>
              <a:cxn ang="0">
                <a:pos x="32" y="267"/>
              </a:cxn>
              <a:cxn ang="0">
                <a:pos x="18" y="279"/>
              </a:cxn>
              <a:cxn ang="0">
                <a:pos x="0" y="309"/>
              </a:cxn>
              <a:cxn ang="0">
                <a:pos x="3" y="328"/>
              </a:cxn>
              <a:cxn ang="0">
                <a:pos x="47" y="357"/>
              </a:cxn>
              <a:cxn ang="0">
                <a:pos x="105" y="430"/>
              </a:cxn>
              <a:cxn ang="0">
                <a:pos x="137" y="440"/>
              </a:cxn>
              <a:cxn ang="0">
                <a:pos x="187" y="445"/>
              </a:cxn>
              <a:cxn ang="0">
                <a:pos x="280" y="494"/>
              </a:cxn>
              <a:cxn ang="0">
                <a:pos x="347" y="538"/>
              </a:cxn>
              <a:cxn ang="0">
                <a:pos x="402" y="488"/>
              </a:cxn>
              <a:cxn ang="0">
                <a:pos x="390" y="430"/>
              </a:cxn>
              <a:cxn ang="0">
                <a:pos x="352" y="442"/>
              </a:cxn>
              <a:cxn ang="0">
                <a:pos x="345" y="411"/>
              </a:cxn>
              <a:cxn ang="0">
                <a:pos x="349" y="385"/>
              </a:cxn>
              <a:cxn ang="0">
                <a:pos x="371" y="349"/>
              </a:cxn>
              <a:cxn ang="0">
                <a:pos x="399" y="299"/>
              </a:cxn>
              <a:cxn ang="0">
                <a:pos x="400" y="286"/>
              </a:cxn>
              <a:cxn ang="0">
                <a:pos x="411" y="270"/>
              </a:cxn>
              <a:cxn ang="0">
                <a:pos x="431" y="263"/>
              </a:cxn>
              <a:cxn ang="0">
                <a:pos x="447" y="266"/>
              </a:cxn>
              <a:cxn ang="0">
                <a:pos x="472" y="270"/>
              </a:cxn>
              <a:cxn ang="0">
                <a:pos x="486" y="263"/>
              </a:cxn>
              <a:cxn ang="0">
                <a:pos x="495" y="245"/>
              </a:cxn>
            </a:cxnLst>
            <a:rect l="0" t="0" r="r" b="b"/>
            <a:pathLst>
              <a:path w="496" h="538">
                <a:moveTo>
                  <a:pt x="496" y="229"/>
                </a:moveTo>
                <a:lnTo>
                  <a:pt x="477" y="229"/>
                </a:lnTo>
                <a:lnTo>
                  <a:pt x="470" y="225"/>
                </a:lnTo>
                <a:lnTo>
                  <a:pt x="453" y="206"/>
                </a:lnTo>
                <a:lnTo>
                  <a:pt x="450" y="199"/>
                </a:lnTo>
                <a:lnTo>
                  <a:pt x="448" y="200"/>
                </a:lnTo>
                <a:lnTo>
                  <a:pt x="427" y="203"/>
                </a:lnTo>
                <a:lnTo>
                  <a:pt x="413" y="192"/>
                </a:lnTo>
                <a:lnTo>
                  <a:pt x="406" y="165"/>
                </a:lnTo>
                <a:lnTo>
                  <a:pt x="365" y="145"/>
                </a:lnTo>
                <a:lnTo>
                  <a:pt x="355" y="138"/>
                </a:lnTo>
                <a:lnTo>
                  <a:pt x="349" y="130"/>
                </a:lnTo>
                <a:lnTo>
                  <a:pt x="348" y="123"/>
                </a:lnTo>
                <a:lnTo>
                  <a:pt x="347" y="117"/>
                </a:lnTo>
                <a:lnTo>
                  <a:pt x="349" y="112"/>
                </a:lnTo>
                <a:lnTo>
                  <a:pt x="352" y="106"/>
                </a:lnTo>
                <a:lnTo>
                  <a:pt x="358" y="101"/>
                </a:lnTo>
                <a:lnTo>
                  <a:pt x="364" y="97"/>
                </a:lnTo>
                <a:lnTo>
                  <a:pt x="379" y="90"/>
                </a:lnTo>
                <a:lnTo>
                  <a:pt x="393" y="85"/>
                </a:lnTo>
                <a:lnTo>
                  <a:pt x="408" y="81"/>
                </a:lnTo>
                <a:lnTo>
                  <a:pt x="413" y="75"/>
                </a:lnTo>
                <a:lnTo>
                  <a:pt x="418" y="69"/>
                </a:lnTo>
                <a:lnTo>
                  <a:pt x="418" y="64"/>
                </a:lnTo>
                <a:lnTo>
                  <a:pt x="418" y="58"/>
                </a:lnTo>
                <a:lnTo>
                  <a:pt x="415" y="52"/>
                </a:lnTo>
                <a:lnTo>
                  <a:pt x="411" y="48"/>
                </a:lnTo>
                <a:lnTo>
                  <a:pt x="403" y="40"/>
                </a:lnTo>
                <a:lnTo>
                  <a:pt x="386" y="45"/>
                </a:lnTo>
                <a:lnTo>
                  <a:pt x="351" y="45"/>
                </a:lnTo>
                <a:lnTo>
                  <a:pt x="316" y="21"/>
                </a:lnTo>
                <a:lnTo>
                  <a:pt x="293" y="20"/>
                </a:lnTo>
                <a:lnTo>
                  <a:pt x="268" y="0"/>
                </a:lnTo>
                <a:lnTo>
                  <a:pt x="267" y="0"/>
                </a:lnTo>
                <a:lnTo>
                  <a:pt x="248" y="40"/>
                </a:lnTo>
                <a:lnTo>
                  <a:pt x="245" y="66"/>
                </a:lnTo>
                <a:lnTo>
                  <a:pt x="213" y="78"/>
                </a:lnTo>
                <a:lnTo>
                  <a:pt x="192" y="84"/>
                </a:lnTo>
                <a:lnTo>
                  <a:pt x="175" y="107"/>
                </a:lnTo>
                <a:lnTo>
                  <a:pt x="123" y="110"/>
                </a:lnTo>
                <a:lnTo>
                  <a:pt x="111" y="114"/>
                </a:lnTo>
                <a:lnTo>
                  <a:pt x="101" y="119"/>
                </a:lnTo>
                <a:lnTo>
                  <a:pt x="91" y="125"/>
                </a:lnTo>
                <a:lnTo>
                  <a:pt x="83" y="130"/>
                </a:lnTo>
                <a:lnTo>
                  <a:pt x="70" y="141"/>
                </a:lnTo>
                <a:lnTo>
                  <a:pt x="61" y="152"/>
                </a:lnTo>
                <a:lnTo>
                  <a:pt x="56" y="162"/>
                </a:lnTo>
                <a:lnTo>
                  <a:pt x="51" y="170"/>
                </a:lnTo>
                <a:lnTo>
                  <a:pt x="50" y="177"/>
                </a:lnTo>
                <a:lnTo>
                  <a:pt x="54" y="190"/>
                </a:lnTo>
                <a:lnTo>
                  <a:pt x="57" y="202"/>
                </a:lnTo>
                <a:lnTo>
                  <a:pt x="59" y="212"/>
                </a:lnTo>
                <a:lnTo>
                  <a:pt x="59" y="221"/>
                </a:lnTo>
                <a:lnTo>
                  <a:pt x="57" y="229"/>
                </a:lnTo>
                <a:lnTo>
                  <a:pt x="56" y="237"/>
                </a:lnTo>
                <a:lnTo>
                  <a:pt x="51" y="248"/>
                </a:lnTo>
                <a:lnTo>
                  <a:pt x="45" y="257"/>
                </a:lnTo>
                <a:lnTo>
                  <a:pt x="38" y="264"/>
                </a:lnTo>
                <a:lnTo>
                  <a:pt x="32" y="267"/>
                </a:lnTo>
                <a:lnTo>
                  <a:pt x="25" y="273"/>
                </a:lnTo>
                <a:lnTo>
                  <a:pt x="18" y="279"/>
                </a:lnTo>
                <a:lnTo>
                  <a:pt x="8" y="289"/>
                </a:lnTo>
                <a:lnTo>
                  <a:pt x="3" y="301"/>
                </a:lnTo>
                <a:lnTo>
                  <a:pt x="0" y="309"/>
                </a:lnTo>
                <a:lnTo>
                  <a:pt x="0" y="317"/>
                </a:lnTo>
                <a:lnTo>
                  <a:pt x="2" y="324"/>
                </a:lnTo>
                <a:lnTo>
                  <a:pt x="3" y="328"/>
                </a:lnTo>
                <a:lnTo>
                  <a:pt x="0" y="334"/>
                </a:lnTo>
                <a:lnTo>
                  <a:pt x="18" y="340"/>
                </a:lnTo>
                <a:lnTo>
                  <a:pt x="47" y="357"/>
                </a:lnTo>
                <a:lnTo>
                  <a:pt x="76" y="401"/>
                </a:lnTo>
                <a:lnTo>
                  <a:pt x="105" y="430"/>
                </a:lnTo>
                <a:lnTo>
                  <a:pt x="109" y="433"/>
                </a:lnTo>
                <a:lnTo>
                  <a:pt x="125" y="437"/>
                </a:lnTo>
                <a:lnTo>
                  <a:pt x="137" y="440"/>
                </a:lnTo>
                <a:lnTo>
                  <a:pt x="150" y="443"/>
                </a:lnTo>
                <a:lnTo>
                  <a:pt x="168" y="445"/>
                </a:lnTo>
                <a:lnTo>
                  <a:pt x="187" y="445"/>
                </a:lnTo>
                <a:lnTo>
                  <a:pt x="221" y="450"/>
                </a:lnTo>
                <a:lnTo>
                  <a:pt x="239" y="477"/>
                </a:lnTo>
                <a:lnTo>
                  <a:pt x="280" y="494"/>
                </a:lnTo>
                <a:lnTo>
                  <a:pt x="312" y="497"/>
                </a:lnTo>
                <a:lnTo>
                  <a:pt x="315" y="520"/>
                </a:lnTo>
                <a:lnTo>
                  <a:pt x="347" y="538"/>
                </a:lnTo>
                <a:lnTo>
                  <a:pt x="387" y="535"/>
                </a:lnTo>
                <a:lnTo>
                  <a:pt x="387" y="497"/>
                </a:lnTo>
                <a:lnTo>
                  <a:pt x="402" y="488"/>
                </a:lnTo>
                <a:lnTo>
                  <a:pt x="405" y="442"/>
                </a:lnTo>
                <a:lnTo>
                  <a:pt x="399" y="430"/>
                </a:lnTo>
                <a:lnTo>
                  <a:pt x="390" y="430"/>
                </a:lnTo>
                <a:lnTo>
                  <a:pt x="370" y="439"/>
                </a:lnTo>
                <a:lnTo>
                  <a:pt x="352" y="442"/>
                </a:lnTo>
                <a:lnTo>
                  <a:pt x="348" y="432"/>
                </a:lnTo>
                <a:lnTo>
                  <a:pt x="347" y="421"/>
                </a:lnTo>
                <a:lnTo>
                  <a:pt x="345" y="411"/>
                </a:lnTo>
                <a:lnTo>
                  <a:pt x="345" y="402"/>
                </a:lnTo>
                <a:lnTo>
                  <a:pt x="347" y="392"/>
                </a:lnTo>
                <a:lnTo>
                  <a:pt x="349" y="385"/>
                </a:lnTo>
                <a:lnTo>
                  <a:pt x="355" y="369"/>
                </a:lnTo>
                <a:lnTo>
                  <a:pt x="364" y="357"/>
                </a:lnTo>
                <a:lnTo>
                  <a:pt x="371" y="349"/>
                </a:lnTo>
                <a:lnTo>
                  <a:pt x="379" y="340"/>
                </a:lnTo>
                <a:lnTo>
                  <a:pt x="390" y="320"/>
                </a:lnTo>
                <a:lnTo>
                  <a:pt x="399" y="299"/>
                </a:lnTo>
                <a:lnTo>
                  <a:pt x="399" y="293"/>
                </a:lnTo>
                <a:lnTo>
                  <a:pt x="400" y="286"/>
                </a:lnTo>
                <a:lnTo>
                  <a:pt x="402" y="282"/>
                </a:lnTo>
                <a:lnTo>
                  <a:pt x="405" y="277"/>
                </a:lnTo>
                <a:lnTo>
                  <a:pt x="411" y="270"/>
                </a:lnTo>
                <a:lnTo>
                  <a:pt x="418" y="266"/>
                </a:lnTo>
                <a:lnTo>
                  <a:pt x="425" y="263"/>
                </a:lnTo>
                <a:lnTo>
                  <a:pt x="431" y="263"/>
                </a:lnTo>
                <a:lnTo>
                  <a:pt x="437" y="261"/>
                </a:lnTo>
                <a:lnTo>
                  <a:pt x="447" y="266"/>
                </a:lnTo>
                <a:lnTo>
                  <a:pt x="457" y="269"/>
                </a:lnTo>
                <a:lnTo>
                  <a:pt x="464" y="270"/>
                </a:lnTo>
                <a:lnTo>
                  <a:pt x="472" y="270"/>
                </a:lnTo>
                <a:lnTo>
                  <a:pt x="477" y="269"/>
                </a:lnTo>
                <a:lnTo>
                  <a:pt x="482" y="266"/>
                </a:lnTo>
                <a:lnTo>
                  <a:pt x="486" y="263"/>
                </a:lnTo>
                <a:lnTo>
                  <a:pt x="489" y="260"/>
                </a:lnTo>
                <a:lnTo>
                  <a:pt x="492" y="253"/>
                </a:lnTo>
                <a:lnTo>
                  <a:pt x="495" y="245"/>
                </a:lnTo>
                <a:lnTo>
                  <a:pt x="495" y="238"/>
                </a:lnTo>
                <a:lnTo>
                  <a:pt x="496" y="229"/>
                </a:lnTo>
                <a:close/>
              </a:path>
            </a:pathLst>
          </a:custGeom>
          <a:solidFill>
            <a:schemeClr val="accent6">
              <a:lumMod val="75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18" name="Freeform 27"/>
          <p:cNvSpPr>
            <a:spLocks noChangeArrowheads="1"/>
          </p:cNvSpPr>
          <p:nvPr/>
        </p:nvSpPr>
        <p:spPr bwMode="auto">
          <a:xfrm>
            <a:off x="3275013" y="2403475"/>
            <a:ext cx="342900" cy="581025"/>
          </a:xfrm>
          <a:custGeom>
            <a:avLst/>
            <a:gdLst/>
            <a:ahLst/>
            <a:cxnLst>
              <a:cxn ang="0">
                <a:pos x="346" y="109"/>
              </a:cxn>
              <a:cxn ang="0">
                <a:pos x="348" y="64"/>
              </a:cxn>
              <a:cxn ang="0">
                <a:pos x="329" y="7"/>
              </a:cxn>
              <a:cxn ang="0">
                <a:pos x="262" y="0"/>
              </a:cxn>
              <a:cxn ang="0">
                <a:pos x="140" y="99"/>
              </a:cxn>
              <a:cxn ang="0">
                <a:pos x="96" y="103"/>
              </a:cxn>
              <a:cxn ang="0">
                <a:pos x="79" y="136"/>
              </a:cxn>
              <a:cxn ang="0">
                <a:pos x="38" y="221"/>
              </a:cxn>
              <a:cxn ang="0">
                <a:pos x="26" y="325"/>
              </a:cxn>
              <a:cxn ang="0">
                <a:pos x="44" y="375"/>
              </a:cxn>
              <a:cxn ang="0">
                <a:pos x="0" y="427"/>
              </a:cxn>
              <a:cxn ang="0">
                <a:pos x="15" y="515"/>
              </a:cxn>
              <a:cxn ang="0">
                <a:pos x="12" y="567"/>
              </a:cxn>
              <a:cxn ang="0">
                <a:pos x="76" y="587"/>
              </a:cxn>
              <a:cxn ang="0">
                <a:pos x="77" y="589"/>
              </a:cxn>
              <a:cxn ang="0">
                <a:pos x="89" y="568"/>
              </a:cxn>
              <a:cxn ang="0">
                <a:pos x="105" y="551"/>
              </a:cxn>
              <a:cxn ang="0">
                <a:pos x="131" y="536"/>
              </a:cxn>
              <a:cxn ang="0">
                <a:pos x="201" y="526"/>
              </a:cxn>
              <a:cxn ang="0">
                <a:pos x="239" y="497"/>
              </a:cxn>
              <a:cxn ang="0">
                <a:pos x="274" y="459"/>
              </a:cxn>
              <a:cxn ang="0">
                <a:pos x="269" y="411"/>
              </a:cxn>
              <a:cxn ang="0">
                <a:pos x="266" y="359"/>
              </a:cxn>
              <a:cxn ang="0">
                <a:pos x="269" y="346"/>
              </a:cxn>
              <a:cxn ang="0">
                <a:pos x="281" y="324"/>
              </a:cxn>
              <a:cxn ang="0">
                <a:pos x="295" y="308"/>
              </a:cxn>
              <a:cxn ang="0">
                <a:pos x="310" y="296"/>
              </a:cxn>
              <a:cxn ang="0">
                <a:pos x="304" y="253"/>
              </a:cxn>
              <a:cxn ang="0">
                <a:pos x="301" y="215"/>
              </a:cxn>
              <a:cxn ang="0">
                <a:pos x="288" y="187"/>
              </a:cxn>
              <a:cxn ang="0">
                <a:pos x="284" y="165"/>
              </a:cxn>
              <a:cxn ang="0">
                <a:pos x="285" y="149"/>
              </a:cxn>
              <a:cxn ang="0">
                <a:pos x="290" y="138"/>
              </a:cxn>
              <a:cxn ang="0">
                <a:pos x="297" y="131"/>
              </a:cxn>
              <a:cxn ang="0">
                <a:pos x="311" y="125"/>
              </a:cxn>
              <a:cxn ang="0">
                <a:pos x="313" y="125"/>
              </a:cxn>
            </a:cxnLst>
            <a:rect l="0" t="0" r="r" b="b"/>
            <a:pathLst>
              <a:path w="352" h="589">
                <a:moveTo>
                  <a:pt x="313" y="125"/>
                </a:moveTo>
                <a:lnTo>
                  <a:pt x="346" y="109"/>
                </a:lnTo>
                <a:lnTo>
                  <a:pt x="352" y="84"/>
                </a:lnTo>
                <a:lnTo>
                  <a:pt x="348" y="64"/>
                </a:lnTo>
                <a:lnTo>
                  <a:pt x="327" y="27"/>
                </a:lnTo>
                <a:lnTo>
                  <a:pt x="329" y="7"/>
                </a:lnTo>
                <a:lnTo>
                  <a:pt x="303" y="0"/>
                </a:lnTo>
                <a:lnTo>
                  <a:pt x="262" y="0"/>
                </a:lnTo>
                <a:lnTo>
                  <a:pt x="227" y="17"/>
                </a:lnTo>
                <a:lnTo>
                  <a:pt x="140" y="99"/>
                </a:lnTo>
                <a:lnTo>
                  <a:pt x="99" y="104"/>
                </a:lnTo>
                <a:lnTo>
                  <a:pt x="96" y="103"/>
                </a:lnTo>
                <a:lnTo>
                  <a:pt x="93" y="113"/>
                </a:lnTo>
                <a:lnTo>
                  <a:pt x="79" y="136"/>
                </a:lnTo>
                <a:lnTo>
                  <a:pt x="79" y="174"/>
                </a:lnTo>
                <a:lnTo>
                  <a:pt x="38" y="221"/>
                </a:lnTo>
                <a:lnTo>
                  <a:pt x="18" y="270"/>
                </a:lnTo>
                <a:lnTo>
                  <a:pt x="26" y="325"/>
                </a:lnTo>
                <a:lnTo>
                  <a:pt x="35" y="357"/>
                </a:lnTo>
                <a:lnTo>
                  <a:pt x="44" y="375"/>
                </a:lnTo>
                <a:lnTo>
                  <a:pt x="21" y="395"/>
                </a:lnTo>
                <a:lnTo>
                  <a:pt x="0" y="427"/>
                </a:lnTo>
                <a:lnTo>
                  <a:pt x="15" y="483"/>
                </a:lnTo>
                <a:lnTo>
                  <a:pt x="15" y="515"/>
                </a:lnTo>
                <a:lnTo>
                  <a:pt x="15" y="547"/>
                </a:lnTo>
                <a:lnTo>
                  <a:pt x="12" y="567"/>
                </a:lnTo>
                <a:lnTo>
                  <a:pt x="38" y="581"/>
                </a:lnTo>
                <a:lnTo>
                  <a:pt x="76" y="587"/>
                </a:lnTo>
                <a:lnTo>
                  <a:pt x="77" y="589"/>
                </a:lnTo>
                <a:lnTo>
                  <a:pt x="83" y="576"/>
                </a:lnTo>
                <a:lnTo>
                  <a:pt x="89" y="568"/>
                </a:lnTo>
                <a:lnTo>
                  <a:pt x="96" y="560"/>
                </a:lnTo>
                <a:lnTo>
                  <a:pt x="105" y="551"/>
                </a:lnTo>
                <a:lnTo>
                  <a:pt x="117" y="544"/>
                </a:lnTo>
                <a:lnTo>
                  <a:pt x="131" y="536"/>
                </a:lnTo>
                <a:lnTo>
                  <a:pt x="149" y="529"/>
                </a:lnTo>
                <a:lnTo>
                  <a:pt x="201" y="526"/>
                </a:lnTo>
                <a:lnTo>
                  <a:pt x="218" y="503"/>
                </a:lnTo>
                <a:lnTo>
                  <a:pt x="239" y="497"/>
                </a:lnTo>
                <a:lnTo>
                  <a:pt x="271" y="485"/>
                </a:lnTo>
                <a:lnTo>
                  <a:pt x="274" y="459"/>
                </a:lnTo>
                <a:lnTo>
                  <a:pt x="293" y="419"/>
                </a:lnTo>
                <a:lnTo>
                  <a:pt x="269" y="411"/>
                </a:lnTo>
                <a:lnTo>
                  <a:pt x="266" y="359"/>
                </a:lnTo>
                <a:lnTo>
                  <a:pt x="268" y="353"/>
                </a:lnTo>
                <a:lnTo>
                  <a:pt x="269" y="346"/>
                </a:lnTo>
                <a:lnTo>
                  <a:pt x="274" y="334"/>
                </a:lnTo>
                <a:lnTo>
                  <a:pt x="281" y="324"/>
                </a:lnTo>
                <a:lnTo>
                  <a:pt x="288" y="315"/>
                </a:lnTo>
                <a:lnTo>
                  <a:pt x="295" y="308"/>
                </a:lnTo>
                <a:lnTo>
                  <a:pt x="303" y="302"/>
                </a:lnTo>
                <a:lnTo>
                  <a:pt x="310" y="296"/>
                </a:lnTo>
                <a:lnTo>
                  <a:pt x="317" y="285"/>
                </a:lnTo>
                <a:lnTo>
                  <a:pt x="304" y="253"/>
                </a:lnTo>
                <a:lnTo>
                  <a:pt x="301" y="215"/>
                </a:lnTo>
                <a:lnTo>
                  <a:pt x="294" y="200"/>
                </a:lnTo>
                <a:lnTo>
                  <a:pt x="288" y="187"/>
                </a:lnTo>
                <a:lnTo>
                  <a:pt x="285" y="176"/>
                </a:lnTo>
                <a:lnTo>
                  <a:pt x="284" y="165"/>
                </a:lnTo>
                <a:lnTo>
                  <a:pt x="284" y="157"/>
                </a:lnTo>
                <a:lnTo>
                  <a:pt x="285" y="149"/>
                </a:lnTo>
                <a:lnTo>
                  <a:pt x="287" y="144"/>
                </a:lnTo>
                <a:lnTo>
                  <a:pt x="290" y="138"/>
                </a:lnTo>
                <a:lnTo>
                  <a:pt x="294" y="133"/>
                </a:lnTo>
                <a:lnTo>
                  <a:pt x="297" y="131"/>
                </a:lnTo>
                <a:lnTo>
                  <a:pt x="306" y="126"/>
                </a:lnTo>
                <a:lnTo>
                  <a:pt x="311" y="125"/>
                </a:lnTo>
                <a:lnTo>
                  <a:pt x="313" y="125"/>
                </a:lnTo>
                <a:close/>
              </a:path>
            </a:pathLst>
          </a:custGeom>
          <a:solidFill>
            <a:schemeClr val="accent6">
              <a:lumMod val="75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19" name="Freeform 28"/>
          <p:cNvSpPr>
            <a:spLocks noChangeArrowheads="1"/>
          </p:cNvSpPr>
          <p:nvPr/>
        </p:nvSpPr>
        <p:spPr bwMode="auto">
          <a:xfrm>
            <a:off x="2871788" y="2492375"/>
            <a:ext cx="496887" cy="714375"/>
          </a:xfrm>
          <a:custGeom>
            <a:avLst/>
            <a:gdLst/>
            <a:ahLst/>
            <a:cxnLst>
              <a:cxn ang="0">
                <a:pos x="505" y="23"/>
              </a:cxn>
              <a:cxn ang="0">
                <a:pos x="444" y="14"/>
              </a:cxn>
              <a:cxn ang="0">
                <a:pos x="357" y="78"/>
              </a:cxn>
              <a:cxn ang="0">
                <a:pos x="354" y="91"/>
              </a:cxn>
              <a:cxn ang="0">
                <a:pos x="326" y="135"/>
              </a:cxn>
              <a:cxn ang="0">
                <a:pos x="232" y="171"/>
              </a:cxn>
              <a:cxn ang="0">
                <a:pos x="197" y="177"/>
              </a:cxn>
              <a:cxn ang="0">
                <a:pos x="203" y="279"/>
              </a:cxn>
              <a:cxn ang="0">
                <a:pos x="284" y="404"/>
              </a:cxn>
              <a:cxn ang="0">
                <a:pos x="168" y="462"/>
              </a:cxn>
              <a:cxn ang="0">
                <a:pos x="160" y="507"/>
              </a:cxn>
              <a:cxn ang="0">
                <a:pos x="140" y="502"/>
              </a:cxn>
              <a:cxn ang="0">
                <a:pos x="107" y="477"/>
              </a:cxn>
              <a:cxn ang="0">
                <a:pos x="85" y="481"/>
              </a:cxn>
              <a:cxn ang="0">
                <a:pos x="66" y="499"/>
              </a:cxn>
              <a:cxn ang="0">
                <a:pos x="60" y="525"/>
              </a:cxn>
              <a:cxn ang="0">
                <a:pos x="69" y="573"/>
              </a:cxn>
              <a:cxn ang="0">
                <a:pos x="73" y="596"/>
              </a:cxn>
              <a:cxn ang="0">
                <a:pos x="67" y="615"/>
              </a:cxn>
              <a:cxn ang="0">
                <a:pos x="54" y="621"/>
              </a:cxn>
              <a:cxn ang="0">
                <a:pos x="25" y="617"/>
              </a:cxn>
              <a:cxn ang="0">
                <a:pos x="11" y="619"/>
              </a:cxn>
              <a:cxn ang="0">
                <a:pos x="0" y="633"/>
              </a:cxn>
              <a:cxn ang="0">
                <a:pos x="5" y="662"/>
              </a:cxn>
              <a:cxn ang="0">
                <a:pos x="14" y="691"/>
              </a:cxn>
              <a:cxn ang="0">
                <a:pos x="63" y="713"/>
              </a:cxn>
              <a:cxn ang="0">
                <a:pos x="136" y="715"/>
              </a:cxn>
              <a:cxn ang="0">
                <a:pos x="281" y="724"/>
              </a:cxn>
              <a:cxn ang="0">
                <a:pos x="297" y="721"/>
              </a:cxn>
              <a:cxn ang="0">
                <a:pos x="339" y="721"/>
              </a:cxn>
              <a:cxn ang="0">
                <a:pos x="354" y="707"/>
              </a:cxn>
              <a:cxn ang="0">
                <a:pos x="412" y="654"/>
              </a:cxn>
              <a:cxn ang="0">
                <a:pos x="441" y="657"/>
              </a:cxn>
              <a:cxn ang="0">
                <a:pos x="438" y="638"/>
              </a:cxn>
              <a:cxn ang="0">
                <a:pos x="456" y="608"/>
              </a:cxn>
              <a:cxn ang="0">
                <a:pos x="470" y="596"/>
              </a:cxn>
              <a:cxn ang="0">
                <a:pos x="489" y="577"/>
              </a:cxn>
              <a:cxn ang="0">
                <a:pos x="497" y="550"/>
              </a:cxn>
              <a:cxn ang="0">
                <a:pos x="492" y="519"/>
              </a:cxn>
              <a:cxn ang="0">
                <a:pos x="489" y="499"/>
              </a:cxn>
              <a:cxn ang="0">
                <a:pos x="424" y="477"/>
              </a:cxn>
              <a:cxn ang="0">
                <a:pos x="427" y="393"/>
              </a:cxn>
              <a:cxn ang="0">
                <a:pos x="456" y="285"/>
              </a:cxn>
              <a:cxn ang="0">
                <a:pos x="430" y="180"/>
              </a:cxn>
            </a:cxnLst>
            <a:rect l="0" t="0" r="r" b="b"/>
            <a:pathLst>
              <a:path w="508" h="724">
                <a:moveTo>
                  <a:pt x="491" y="84"/>
                </a:moveTo>
                <a:lnTo>
                  <a:pt x="491" y="46"/>
                </a:lnTo>
                <a:lnTo>
                  <a:pt x="505" y="23"/>
                </a:lnTo>
                <a:lnTo>
                  <a:pt x="508" y="13"/>
                </a:lnTo>
                <a:lnTo>
                  <a:pt x="485" y="0"/>
                </a:lnTo>
                <a:lnTo>
                  <a:pt x="444" y="14"/>
                </a:lnTo>
                <a:lnTo>
                  <a:pt x="412" y="49"/>
                </a:lnTo>
                <a:lnTo>
                  <a:pt x="377" y="55"/>
                </a:lnTo>
                <a:lnTo>
                  <a:pt x="357" y="78"/>
                </a:lnTo>
                <a:lnTo>
                  <a:pt x="357" y="84"/>
                </a:lnTo>
                <a:lnTo>
                  <a:pt x="354" y="91"/>
                </a:lnTo>
                <a:lnTo>
                  <a:pt x="347" y="106"/>
                </a:lnTo>
                <a:lnTo>
                  <a:pt x="338" y="121"/>
                </a:lnTo>
                <a:lnTo>
                  <a:pt x="326" y="135"/>
                </a:lnTo>
                <a:lnTo>
                  <a:pt x="306" y="160"/>
                </a:lnTo>
                <a:lnTo>
                  <a:pt x="296" y="169"/>
                </a:lnTo>
                <a:lnTo>
                  <a:pt x="232" y="171"/>
                </a:lnTo>
                <a:lnTo>
                  <a:pt x="223" y="160"/>
                </a:lnTo>
                <a:lnTo>
                  <a:pt x="217" y="169"/>
                </a:lnTo>
                <a:lnTo>
                  <a:pt x="197" y="177"/>
                </a:lnTo>
                <a:lnTo>
                  <a:pt x="179" y="206"/>
                </a:lnTo>
                <a:lnTo>
                  <a:pt x="179" y="253"/>
                </a:lnTo>
                <a:lnTo>
                  <a:pt x="203" y="279"/>
                </a:lnTo>
                <a:lnTo>
                  <a:pt x="232" y="311"/>
                </a:lnTo>
                <a:lnTo>
                  <a:pt x="278" y="363"/>
                </a:lnTo>
                <a:lnTo>
                  <a:pt x="284" y="404"/>
                </a:lnTo>
                <a:lnTo>
                  <a:pt x="252" y="436"/>
                </a:lnTo>
                <a:lnTo>
                  <a:pt x="185" y="439"/>
                </a:lnTo>
                <a:lnTo>
                  <a:pt x="168" y="462"/>
                </a:lnTo>
                <a:lnTo>
                  <a:pt x="162" y="506"/>
                </a:lnTo>
                <a:lnTo>
                  <a:pt x="160" y="507"/>
                </a:lnTo>
                <a:lnTo>
                  <a:pt x="158" y="507"/>
                </a:lnTo>
                <a:lnTo>
                  <a:pt x="150" y="506"/>
                </a:lnTo>
                <a:lnTo>
                  <a:pt x="140" y="502"/>
                </a:lnTo>
                <a:lnTo>
                  <a:pt x="131" y="496"/>
                </a:lnTo>
                <a:lnTo>
                  <a:pt x="114" y="483"/>
                </a:lnTo>
                <a:lnTo>
                  <a:pt x="107" y="477"/>
                </a:lnTo>
                <a:lnTo>
                  <a:pt x="94" y="478"/>
                </a:lnTo>
                <a:lnTo>
                  <a:pt x="85" y="481"/>
                </a:lnTo>
                <a:lnTo>
                  <a:pt x="76" y="486"/>
                </a:lnTo>
                <a:lnTo>
                  <a:pt x="70" y="491"/>
                </a:lnTo>
                <a:lnTo>
                  <a:pt x="66" y="499"/>
                </a:lnTo>
                <a:lnTo>
                  <a:pt x="63" y="506"/>
                </a:lnTo>
                <a:lnTo>
                  <a:pt x="62" y="515"/>
                </a:lnTo>
                <a:lnTo>
                  <a:pt x="60" y="525"/>
                </a:lnTo>
                <a:lnTo>
                  <a:pt x="62" y="542"/>
                </a:lnTo>
                <a:lnTo>
                  <a:pt x="64" y="558"/>
                </a:lnTo>
                <a:lnTo>
                  <a:pt x="69" y="573"/>
                </a:lnTo>
                <a:lnTo>
                  <a:pt x="72" y="586"/>
                </a:lnTo>
                <a:lnTo>
                  <a:pt x="73" y="596"/>
                </a:lnTo>
                <a:lnTo>
                  <a:pt x="72" y="603"/>
                </a:lnTo>
                <a:lnTo>
                  <a:pt x="70" y="609"/>
                </a:lnTo>
                <a:lnTo>
                  <a:pt x="67" y="615"/>
                </a:lnTo>
                <a:lnTo>
                  <a:pt x="64" y="618"/>
                </a:lnTo>
                <a:lnTo>
                  <a:pt x="60" y="621"/>
                </a:lnTo>
                <a:lnTo>
                  <a:pt x="54" y="621"/>
                </a:lnTo>
                <a:lnTo>
                  <a:pt x="44" y="622"/>
                </a:lnTo>
                <a:lnTo>
                  <a:pt x="35" y="621"/>
                </a:lnTo>
                <a:lnTo>
                  <a:pt x="25" y="617"/>
                </a:lnTo>
                <a:lnTo>
                  <a:pt x="16" y="618"/>
                </a:lnTo>
                <a:lnTo>
                  <a:pt x="11" y="619"/>
                </a:lnTo>
                <a:lnTo>
                  <a:pt x="6" y="624"/>
                </a:lnTo>
                <a:lnTo>
                  <a:pt x="2" y="627"/>
                </a:lnTo>
                <a:lnTo>
                  <a:pt x="0" y="633"/>
                </a:lnTo>
                <a:lnTo>
                  <a:pt x="0" y="637"/>
                </a:lnTo>
                <a:lnTo>
                  <a:pt x="0" y="649"/>
                </a:lnTo>
                <a:lnTo>
                  <a:pt x="5" y="662"/>
                </a:lnTo>
                <a:lnTo>
                  <a:pt x="8" y="672"/>
                </a:lnTo>
                <a:lnTo>
                  <a:pt x="14" y="681"/>
                </a:lnTo>
                <a:lnTo>
                  <a:pt x="14" y="691"/>
                </a:lnTo>
                <a:lnTo>
                  <a:pt x="19" y="692"/>
                </a:lnTo>
                <a:lnTo>
                  <a:pt x="40" y="713"/>
                </a:lnTo>
                <a:lnTo>
                  <a:pt x="63" y="713"/>
                </a:lnTo>
                <a:lnTo>
                  <a:pt x="80" y="701"/>
                </a:lnTo>
                <a:lnTo>
                  <a:pt x="112" y="701"/>
                </a:lnTo>
                <a:lnTo>
                  <a:pt x="136" y="715"/>
                </a:lnTo>
                <a:lnTo>
                  <a:pt x="179" y="715"/>
                </a:lnTo>
                <a:lnTo>
                  <a:pt x="232" y="718"/>
                </a:lnTo>
                <a:lnTo>
                  <a:pt x="281" y="724"/>
                </a:lnTo>
                <a:lnTo>
                  <a:pt x="286" y="724"/>
                </a:lnTo>
                <a:lnTo>
                  <a:pt x="297" y="721"/>
                </a:lnTo>
                <a:lnTo>
                  <a:pt x="316" y="720"/>
                </a:lnTo>
                <a:lnTo>
                  <a:pt x="328" y="720"/>
                </a:lnTo>
                <a:lnTo>
                  <a:pt x="339" y="721"/>
                </a:lnTo>
                <a:lnTo>
                  <a:pt x="347" y="714"/>
                </a:lnTo>
                <a:lnTo>
                  <a:pt x="354" y="707"/>
                </a:lnTo>
                <a:lnTo>
                  <a:pt x="357" y="686"/>
                </a:lnTo>
                <a:lnTo>
                  <a:pt x="348" y="660"/>
                </a:lnTo>
                <a:lnTo>
                  <a:pt x="412" y="654"/>
                </a:lnTo>
                <a:lnTo>
                  <a:pt x="438" y="663"/>
                </a:lnTo>
                <a:lnTo>
                  <a:pt x="441" y="657"/>
                </a:lnTo>
                <a:lnTo>
                  <a:pt x="440" y="653"/>
                </a:lnTo>
                <a:lnTo>
                  <a:pt x="438" y="646"/>
                </a:lnTo>
                <a:lnTo>
                  <a:pt x="438" y="638"/>
                </a:lnTo>
                <a:lnTo>
                  <a:pt x="441" y="630"/>
                </a:lnTo>
                <a:lnTo>
                  <a:pt x="446" y="618"/>
                </a:lnTo>
                <a:lnTo>
                  <a:pt x="456" y="608"/>
                </a:lnTo>
                <a:lnTo>
                  <a:pt x="463" y="602"/>
                </a:lnTo>
                <a:lnTo>
                  <a:pt x="470" y="596"/>
                </a:lnTo>
                <a:lnTo>
                  <a:pt x="476" y="593"/>
                </a:lnTo>
                <a:lnTo>
                  <a:pt x="483" y="586"/>
                </a:lnTo>
                <a:lnTo>
                  <a:pt x="489" y="577"/>
                </a:lnTo>
                <a:lnTo>
                  <a:pt x="494" y="566"/>
                </a:lnTo>
                <a:lnTo>
                  <a:pt x="495" y="558"/>
                </a:lnTo>
                <a:lnTo>
                  <a:pt x="497" y="550"/>
                </a:lnTo>
                <a:lnTo>
                  <a:pt x="497" y="541"/>
                </a:lnTo>
                <a:lnTo>
                  <a:pt x="495" y="531"/>
                </a:lnTo>
                <a:lnTo>
                  <a:pt x="492" y="519"/>
                </a:lnTo>
                <a:lnTo>
                  <a:pt x="488" y="506"/>
                </a:lnTo>
                <a:lnTo>
                  <a:pt x="489" y="499"/>
                </a:lnTo>
                <a:lnTo>
                  <a:pt x="488" y="497"/>
                </a:lnTo>
                <a:lnTo>
                  <a:pt x="450" y="491"/>
                </a:lnTo>
                <a:lnTo>
                  <a:pt x="424" y="477"/>
                </a:lnTo>
                <a:lnTo>
                  <a:pt x="427" y="457"/>
                </a:lnTo>
                <a:lnTo>
                  <a:pt x="427" y="425"/>
                </a:lnTo>
                <a:lnTo>
                  <a:pt x="427" y="393"/>
                </a:lnTo>
                <a:lnTo>
                  <a:pt x="412" y="337"/>
                </a:lnTo>
                <a:lnTo>
                  <a:pt x="433" y="305"/>
                </a:lnTo>
                <a:lnTo>
                  <a:pt x="456" y="285"/>
                </a:lnTo>
                <a:lnTo>
                  <a:pt x="447" y="267"/>
                </a:lnTo>
                <a:lnTo>
                  <a:pt x="438" y="235"/>
                </a:lnTo>
                <a:lnTo>
                  <a:pt x="430" y="180"/>
                </a:lnTo>
                <a:lnTo>
                  <a:pt x="450" y="131"/>
                </a:lnTo>
                <a:lnTo>
                  <a:pt x="491" y="84"/>
                </a:lnTo>
                <a:close/>
              </a:path>
            </a:pathLst>
          </a:custGeom>
          <a:solidFill>
            <a:schemeClr val="accent6">
              <a:lumMod val="75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20" name="Freeform 29"/>
          <p:cNvSpPr>
            <a:spLocks noChangeArrowheads="1"/>
          </p:cNvSpPr>
          <p:nvPr/>
        </p:nvSpPr>
        <p:spPr bwMode="auto">
          <a:xfrm>
            <a:off x="2814638" y="2489200"/>
            <a:ext cx="274637" cy="347663"/>
          </a:xfrm>
          <a:custGeom>
            <a:avLst/>
            <a:gdLst/>
            <a:ahLst/>
            <a:cxnLst>
              <a:cxn ang="0">
                <a:pos x="11" y="195"/>
              </a:cxn>
              <a:cxn ang="0">
                <a:pos x="23" y="221"/>
              </a:cxn>
              <a:cxn ang="0">
                <a:pos x="52" y="247"/>
              </a:cxn>
              <a:cxn ang="0">
                <a:pos x="61" y="273"/>
              </a:cxn>
              <a:cxn ang="0">
                <a:pos x="75" y="314"/>
              </a:cxn>
              <a:cxn ang="0">
                <a:pos x="90" y="352"/>
              </a:cxn>
              <a:cxn ang="0">
                <a:pos x="145" y="352"/>
              </a:cxn>
              <a:cxn ang="0">
                <a:pos x="203" y="326"/>
              </a:cxn>
              <a:cxn ang="0">
                <a:pos x="203" y="291"/>
              </a:cxn>
              <a:cxn ang="0">
                <a:pos x="206" y="262"/>
              </a:cxn>
              <a:cxn ang="0">
                <a:pos x="230" y="253"/>
              </a:cxn>
              <a:cxn ang="0">
                <a:pos x="238" y="254"/>
              </a:cxn>
              <a:cxn ang="0">
                <a:pos x="238" y="209"/>
              </a:cxn>
              <a:cxn ang="0">
                <a:pos x="256" y="180"/>
              </a:cxn>
              <a:cxn ang="0">
                <a:pos x="276" y="172"/>
              </a:cxn>
              <a:cxn ang="0">
                <a:pos x="282" y="163"/>
              </a:cxn>
              <a:cxn ang="0">
                <a:pos x="279" y="157"/>
              </a:cxn>
              <a:cxn ang="0">
                <a:pos x="230" y="122"/>
              </a:cxn>
              <a:cxn ang="0">
                <a:pos x="203" y="87"/>
              </a:cxn>
              <a:cxn ang="0">
                <a:pos x="212" y="41"/>
              </a:cxn>
              <a:cxn ang="0">
                <a:pos x="195" y="3"/>
              </a:cxn>
              <a:cxn ang="0">
                <a:pos x="195" y="3"/>
              </a:cxn>
              <a:cxn ang="0">
                <a:pos x="192" y="0"/>
              </a:cxn>
              <a:cxn ang="0">
                <a:pos x="189" y="0"/>
              </a:cxn>
              <a:cxn ang="0">
                <a:pos x="186" y="1"/>
              </a:cxn>
              <a:cxn ang="0">
                <a:pos x="185" y="6"/>
              </a:cxn>
              <a:cxn ang="0">
                <a:pos x="182" y="13"/>
              </a:cxn>
              <a:cxn ang="0">
                <a:pos x="180" y="17"/>
              </a:cxn>
              <a:cxn ang="0">
                <a:pos x="166" y="41"/>
              </a:cxn>
              <a:cxn ang="0">
                <a:pos x="166" y="41"/>
              </a:cxn>
              <a:cxn ang="0">
                <a:pos x="154" y="52"/>
              </a:cxn>
              <a:cxn ang="0">
                <a:pos x="145" y="61"/>
              </a:cxn>
              <a:cxn ang="0">
                <a:pos x="139" y="71"/>
              </a:cxn>
              <a:cxn ang="0">
                <a:pos x="135" y="80"/>
              </a:cxn>
              <a:cxn ang="0">
                <a:pos x="132" y="92"/>
              </a:cxn>
              <a:cxn ang="0">
                <a:pos x="131" y="105"/>
              </a:cxn>
              <a:cxn ang="0">
                <a:pos x="125" y="137"/>
              </a:cxn>
              <a:cxn ang="0">
                <a:pos x="125" y="137"/>
              </a:cxn>
              <a:cxn ang="0">
                <a:pos x="122" y="147"/>
              </a:cxn>
              <a:cxn ang="0">
                <a:pos x="119" y="154"/>
              </a:cxn>
              <a:cxn ang="0">
                <a:pos x="116" y="161"/>
              </a:cxn>
              <a:cxn ang="0">
                <a:pos x="110" y="167"/>
              </a:cxn>
              <a:cxn ang="0">
                <a:pos x="106" y="172"/>
              </a:cxn>
              <a:cxn ang="0">
                <a:pos x="100" y="176"/>
              </a:cxn>
              <a:cxn ang="0">
                <a:pos x="89" y="182"/>
              </a:cxn>
              <a:cxn ang="0">
                <a:pos x="77" y="185"/>
              </a:cxn>
              <a:cxn ang="0">
                <a:pos x="67" y="186"/>
              </a:cxn>
              <a:cxn ang="0">
                <a:pos x="58" y="186"/>
              </a:cxn>
              <a:cxn ang="0">
                <a:pos x="58" y="186"/>
              </a:cxn>
              <a:cxn ang="0">
                <a:pos x="49" y="186"/>
              </a:cxn>
              <a:cxn ang="0">
                <a:pos x="39" y="183"/>
              </a:cxn>
              <a:cxn ang="0">
                <a:pos x="32" y="179"/>
              </a:cxn>
              <a:cxn ang="0">
                <a:pos x="23" y="174"/>
              </a:cxn>
              <a:cxn ang="0">
                <a:pos x="10" y="163"/>
              </a:cxn>
              <a:cxn ang="0">
                <a:pos x="0" y="153"/>
              </a:cxn>
              <a:cxn ang="0">
                <a:pos x="0" y="160"/>
              </a:cxn>
              <a:cxn ang="0">
                <a:pos x="11" y="195"/>
              </a:cxn>
            </a:cxnLst>
            <a:rect l="0" t="0" r="r" b="b"/>
            <a:pathLst>
              <a:path w="282" h="352">
                <a:moveTo>
                  <a:pt x="11" y="195"/>
                </a:moveTo>
                <a:lnTo>
                  <a:pt x="23" y="221"/>
                </a:lnTo>
                <a:lnTo>
                  <a:pt x="52" y="247"/>
                </a:lnTo>
                <a:lnTo>
                  <a:pt x="61" y="273"/>
                </a:lnTo>
                <a:lnTo>
                  <a:pt x="75" y="314"/>
                </a:lnTo>
                <a:lnTo>
                  <a:pt x="90" y="352"/>
                </a:lnTo>
                <a:lnTo>
                  <a:pt x="145" y="352"/>
                </a:lnTo>
                <a:lnTo>
                  <a:pt x="203" y="326"/>
                </a:lnTo>
                <a:lnTo>
                  <a:pt x="203" y="291"/>
                </a:lnTo>
                <a:lnTo>
                  <a:pt x="206" y="262"/>
                </a:lnTo>
                <a:lnTo>
                  <a:pt x="230" y="253"/>
                </a:lnTo>
                <a:lnTo>
                  <a:pt x="238" y="254"/>
                </a:lnTo>
                <a:lnTo>
                  <a:pt x="238" y="209"/>
                </a:lnTo>
                <a:lnTo>
                  <a:pt x="256" y="180"/>
                </a:lnTo>
                <a:lnTo>
                  <a:pt x="276" y="172"/>
                </a:lnTo>
                <a:lnTo>
                  <a:pt x="282" y="163"/>
                </a:lnTo>
                <a:lnTo>
                  <a:pt x="279" y="157"/>
                </a:lnTo>
                <a:lnTo>
                  <a:pt x="230" y="122"/>
                </a:lnTo>
                <a:lnTo>
                  <a:pt x="203" y="87"/>
                </a:lnTo>
                <a:lnTo>
                  <a:pt x="212" y="41"/>
                </a:lnTo>
                <a:lnTo>
                  <a:pt x="195" y="3"/>
                </a:lnTo>
                <a:lnTo>
                  <a:pt x="192" y="0"/>
                </a:lnTo>
                <a:lnTo>
                  <a:pt x="189" y="0"/>
                </a:lnTo>
                <a:lnTo>
                  <a:pt x="186" y="1"/>
                </a:lnTo>
                <a:lnTo>
                  <a:pt x="185" y="6"/>
                </a:lnTo>
                <a:lnTo>
                  <a:pt x="182" y="13"/>
                </a:lnTo>
                <a:lnTo>
                  <a:pt x="180" y="17"/>
                </a:lnTo>
                <a:lnTo>
                  <a:pt x="166" y="41"/>
                </a:lnTo>
                <a:lnTo>
                  <a:pt x="154" y="52"/>
                </a:lnTo>
                <a:lnTo>
                  <a:pt x="145" y="61"/>
                </a:lnTo>
                <a:lnTo>
                  <a:pt x="139" y="71"/>
                </a:lnTo>
                <a:lnTo>
                  <a:pt x="135" y="80"/>
                </a:lnTo>
                <a:lnTo>
                  <a:pt x="132" y="92"/>
                </a:lnTo>
                <a:lnTo>
                  <a:pt x="131" y="105"/>
                </a:lnTo>
                <a:lnTo>
                  <a:pt x="125" y="137"/>
                </a:lnTo>
                <a:lnTo>
                  <a:pt x="122" y="147"/>
                </a:lnTo>
                <a:lnTo>
                  <a:pt x="119" y="154"/>
                </a:lnTo>
                <a:lnTo>
                  <a:pt x="116" y="161"/>
                </a:lnTo>
                <a:lnTo>
                  <a:pt x="110" y="167"/>
                </a:lnTo>
                <a:lnTo>
                  <a:pt x="106" y="172"/>
                </a:lnTo>
                <a:lnTo>
                  <a:pt x="100" y="176"/>
                </a:lnTo>
                <a:lnTo>
                  <a:pt x="89" y="182"/>
                </a:lnTo>
                <a:lnTo>
                  <a:pt x="77" y="185"/>
                </a:lnTo>
                <a:lnTo>
                  <a:pt x="67" y="186"/>
                </a:lnTo>
                <a:lnTo>
                  <a:pt x="58" y="186"/>
                </a:lnTo>
                <a:lnTo>
                  <a:pt x="49" y="186"/>
                </a:lnTo>
                <a:lnTo>
                  <a:pt x="39" y="183"/>
                </a:lnTo>
                <a:lnTo>
                  <a:pt x="32" y="179"/>
                </a:lnTo>
                <a:lnTo>
                  <a:pt x="23" y="174"/>
                </a:lnTo>
                <a:lnTo>
                  <a:pt x="10" y="163"/>
                </a:lnTo>
                <a:lnTo>
                  <a:pt x="0" y="153"/>
                </a:lnTo>
                <a:lnTo>
                  <a:pt x="0" y="160"/>
                </a:lnTo>
                <a:lnTo>
                  <a:pt x="11" y="195"/>
                </a:lnTo>
                <a:close/>
              </a:path>
            </a:pathLst>
          </a:custGeom>
          <a:solidFill>
            <a:schemeClr val="accent6">
              <a:lumMod val="75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21" name="Freeform 30"/>
          <p:cNvSpPr>
            <a:spLocks noChangeArrowheads="1"/>
          </p:cNvSpPr>
          <p:nvPr/>
        </p:nvSpPr>
        <p:spPr bwMode="auto">
          <a:xfrm>
            <a:off x="2052638" y="1974850"/>
            <a:ext cx="1096962" cy="1200150"/>
          </a:xfrm>
          <a:custGeom>
            <a:avLst/>
            <a:gdLst/>
            <a:ahLst/>
            <a:cxnLst>
              <a:cxn ang="0">
                <a:pos x="1017" y="775"/>
              </a:cxn>
              <a:cxn ang="0">
                <a:pos x="924" y="873"/>
              </a:cxn>
              <a:cxn ang="0">
                <a:pos x="802" y="742"/>
              </a:cxn>
              <a:cxn ang="0">
                <a:pos x="770" y="661"/>
              </a:cxn>
              <a:cxn ang="0">
                <a:pos x="756" y="531"/>
              </a:cxn>
              <a:cxn ang="0">
                <a:pos x="721" y="503"/>
              </a:cxn>
              <a:cxn ang="0">
                <a:pos x="683" y="512"/>
              </a:cxn>
              <a:cxn ang="0">
                <a:pos x="662" y="534"/>
              </a:cxn>
              <a:cxn ang="0">
                <a:pos x="616" y="550"/>
              </a:cxn>
              <a:cxn ang="0">
                <a:pos x="537" y="487"/>
              </a:cxn>
              <a:cxn ang="0">
                <a:pos x="481" y="425"/>
              </a:cxn>
              <a:cxn ang="0">
                <a:pos x="467" y="391"/>
              </a:cxn>
              <a:cxn ang="0">
                <a:pos x="486" y="362"/>
              </a:cxn>
              <a:cxn ang="0">
                <a:pos x="534" y="310"/>
              </a:cxn>
              <a:cxn ang="0">
                <a:pos x="498" y="295"/>
              </a:cxn>
              <a:cxn ang="0">
                <a:pos x="441" y="295"/>
              </a:cxn>
              <a:cxn ang="0">
                <a:pos x="392" y="300"/>
              </a:cxn>
              <a:cxn ang="0">
                <a:pos x="339" y="258"/>
              </a:cxn>
              <a:cxn ang="0">
                <a:pos x="332" y="202"/>
              </a:cxn>
              <a:cxn ang="0">
                <a:pos x="351" y="105"/>
              </a:cxn>
              <a:cxn ang="0">
                <a:pos x="299" y="53"/>
              </a:cxn>
              <a:cxn ang="0">
                <a:pos x="270" y="21"/>
              </a:cxn>
              <a:cxn ang="0">
                <a:pos x="262" y="83"/>
              </a:cxn>
              <a:cxn ang="0">
                <a:pos x="230" y="114"/>
              </a:cxn>
              <a:cxn ang="0">
                <a:pos x="168" y="108"/>
              </a:cxn>
              <a:cxn ang="0">
                <a:pos x="146" y="128"/>
              </a:cxn>
              <a:cxn ang="0">
                <a:pos x="86" y="137"/>
              </a:cxn>
              <a:cxn ang="0">
                <a:pos x="38" y="186"/>
              </a:cxn>
              <a:cxn ang="0">
                <a:pos x="8" y="288"/>
              </a:cxn>
              <a:cxn ang="0">
                <a:pos x="25" y="364"/>
              </a:cxn>
              <a:cxn ang="0">
                <a:pos x="120" y="432"/>
              </a:cxn>
              <a:cxn ang="0">
                <a:pos x="153" y="469"/>
              </a:cxn>
              <a:cxn ang="0">
                <a:pos x="185" y="485"/>
              </a:cxn>
              <a:cxn ang="0">
                <a:pos x="208" y="474"/>
              </a:cxn>
              <a:cxn ang="0">
                <a:pos x="233" y="426"/>
              </a:cxn>
              <a:cxn ang="0">
                <a:pos x="267" y="457"/>
              </a:cxn>
              <a:cxn ang="0">
                <a:pos x="281" y="480"/>
              </a:cxn>
              <a:cxn ang="0">
                <a:pos x="318" y="455"/>
              </a:cxn>
              <a:cxn ang="0">
                <a:pos x="348" y="437"/>
              </a:cxn>
              <a:cxn ang="0">
                <a:pos x="376" y="453"/>
              </a:cxn>
              <a:cxn ang="0">
                <a:pos x="441" y="518"/>
              </a:cxn>
              <a:cxn ang="0">
                <a:pos x="469" y="534"/>
              </a:cxn>
              <a:cxn ang="0">
                <a:pos x="546" y="631"/>
              </a:cxn>
              <a:cxn ang="0">
                <a:pos x="591" y="661"/>
              </a:cxn>
              <a:cxn ang="0">
                <a:pos x="607" y="719"/>
              </a:cxn>
              <a:cxn ang="0">
                <a:pos x="639" y="842"/>
              </a:cxn>
              <a:cxn ang="0">
                <a:pos x="632" y="898"/>
              </a:cxn>
              <a:cxn ang="0">
                <a:pos x="552" y="949"/>
              </a:cxn>
              <a:cxn ang="0">
                <a:pos x="593" y="1036"/>
              </a:cxn>
              <a:cxn ang="0">
                <a:pos x="657" y="1085"/>
              </a:cxn>
              <a:cxn ang="0">
                <a:pos x="726" y="1175"/>
              </a:cxn>
              <a:cxn ang="0">
                <a:pos x="852" y="1215"/>
              </a:cxn>
              <a:cxn ang="0">
                <a:pos x="838" y="1173"/>
              </a:cxn>
              <a:cxn ang="0">
                <a:pos x="849" y="1143"/>
              </a:cxn>
              <a:cxn ang="0">
                <a:pos x="882" y="1146"/>
              </a:cxn>
              <a:cxn ang="0">
                <a:pos x="908" y="1133"/>
              </a:cxn>
              <a:cxn ang="0">
                <a:pos x="907" y="1097"/>
              </a:cxn>
              <a:cxn ang="0">
                <a:pos x="901" y="1030"/>
              </a:cxn>
              <a:cxn ang="0">
                <a:pos x="932" y="1002"/>
              </a:cxn>
              <a:cxn ang="0">
                <a:pos x="978" y="1026"/>
              </a:cxn>
              <a:cxn ang="0">
                <a:pos x="1006" y="986"/>
              </a:cxn>
            </a:cxnLst>
            <a:rect l="0" t="0" r="r" b="b"/>
            <a:pathLst>
              <a:path w="1122" h="1215">
                <a:moveTo>
                  <a:pt x="1116" y="887"/>
                </a:moveTo>
                <a:lnTo>
                  <a:pt x="1070" y="835"/>
                </a:lnTo>
                <a:lnTo>
                  <a:pt x="1041" y="803"/>
                </a:lnTo>
                <a:lnTo>
                  <a:pt x="1017" y="777"/>
                </a:lnTo>
                <a:lnTo>
                  <a:pt x="1017" y="775"/>
                </a:lnTo>
                <a:lnTo>
                  <a:pt x="1009" y="774"/>
                </a:lnTo>
                <a:lnTo>
                  <a:pt x="985" y="783"/>
                </a:lnTo>
                <a:lnTo>
                  <a:pt x="982" y="812"/>
                </a:lnTo>
                <a:lnTo>
                  <a:pt x="982" y="847"/>
                </a:lnTo>
                <a:lnTo>
                  <a:pt x="924" y="873"/>
                </a:lnTo>
                <a:lnTo>
                  <a:pt x="869" y="873"/>
                </a:lnTo>
                <a:lnTo>
                  <a:pt x="854" y="835"/>
                </a:lnTo>
                <a:lnTo>
                  <a:pt x="840" y="794"/>
                </a:lnTo>
                <a:lnTo>
                  <a:pt x="831" y="768"/>
                </a:lnTo>
                <a:lnTo>
                  <a:pt x="802" y="742"/>
                </a:lnTo>
                <a:lnTo>
                  <a:pt x="790" y="716"/>
                </a:lnTo>
                <a:lnTo>
                  <a:pt x="779" y="681"/>
                </a:lnTo>
                <a:lnTo>
                  <a:pt x="779" y="674"/>
                </a:lnTo>
                <a:lnTo>
                  <a:pt x="770" y="661"/>
                </a:lnTo>
                <a:lnTo>
                  <a:pt x="770" y="579"/>
                </a:lnTo>
                <a:lnTo>
                  <a:pt x="766" y="560"/>
                </a:lnTo>
                <a:lnTo>
                  <a:pt x="761" y="544"/>
                </a:lnTo>
                <a:lnTo>
                  <a:pt x="756" y="531"/>
                </a:lnTo>
                <a:lnTo>
                  <a:pt x="750" y="521"/>
                </a:lnTo>
                <a:lnTo>
                  <a:pt x="742" y="514"/>
                </a:lnTo>
                <a:lnTo>
                  <a:pt x="735" y="509"/>
                </a:lnTo>
                <a:lnTo>
                  <a:pt x="728" y="505"/>
                </a:lnTo>
                <a:lnTo>
                  <a:pt x="721" y="503"/>
                </a:lnTo>
                <a:lnTo>
                  <a:pt x="713" y="503"/>
                </a:lnTo>
                <a:lnTo>
                  <a:pt x="706" y="503"/>
                </a:lnTo>
                <a:lnTo>
                  <a:pt x="694" y="508"/>
                </a:lnTo>
                <a:lnTo>
                  <a:pt x="686" y="511"/>
                </a:lnTo>
                <a:lnTo>
                  <a:pt x="683" y="512"/>
                </a:lnTo>
                <a:lnTo>
                  <a:pt x="681" y="517"/>
                </a:lnTo>
                <a:lnTo>
                  <a:pt x="680" y="521"/>
                </a:lnTo>
                <a:lnTo>
                  <a:pt x="673" y="527"/>
                </a:lnTo>
                <a:lnTo>
                  <a:pt x="662" y="534"/>
                </a:lnTo>
                <a:lnTo>
                  <a:pt x="651" y="540"/>
                </a:lnTo>
                <a:lnTo>
                  <a:pt x="630" y="547"/>
                </a:lnTo>
                <a:lnTo>
                  <a:pt x="622" y="550"/>
                </a:lnTo>
                <a:lnTo>
                  <a:pt x="616" y="550"/>
                </a:lnTo>
                <a:lnTo>
                  <a:pt x="609" y="547"/>
                </a:lnTo>
                <a:lnTo>
                  <a:pt x="594" y="538"/>
                </a:lnTo>
                <a:lnTo>
                  <a:pt x="578" y="527"/>
                </a:lnTo>
                <a:lnTo>
                  <a:pt x="563" y="512"/>
                </a:lnTo>
                <a:lnTo>
                  <a:pt x="537" y="487"/>
                </a:lnTo>
                <a:lnTo>
                  <a:pt x="526" y="474"/>
                </a:lnTo>
                <a:lnTo>
                  <a:pt x="497" y="439"/>
                </a:lnTo>
                <a:lnTo>
                  <a:pt x="488" y="432"/>
                </a:lnTo>
                <a:lnTo>
                  <a:pt x="481" y="425"/>
                </a:lnTo>
                <a:lnTo>
                  <a:pt x="475" y="419"/>
                </a:lnTo>
                <a:lnTo>
                  <a:pt x="472" y="412"/>
                </a:lnTo>
                <a:lnTo>
                  <a:pt x="469" y="406"/>
                </a:lnTo>
                <a:lnTo>
                  <a:pt x="467" y="402"/>
                </a:lnTo>
                <a:lnTo>
                  <a:pt x="467" y="391"/>
                </a:lnTo>
                <a:lnTo>
                  <a:pt x="469" y="384"/>
                </a:lnTo>
                <a:lnTo>
                  <a:pt x="472" y="378"/>
                </a:lnTo>
                <a:lnTo>
                  <a:pt x="476" y="373"/>
                </a:lnTo>
                <a:lnTo>
                  <a:pt x="486" y="362"/>
                </a:lnTo>
                <a:lnTo>
                  <a:pt x="507" y="345"/>
                </a:lnTo>
                <a:lnTo>
                  <a:pt x="534" y="320"/>
                </a:lnTo>
                <a:lnTo>
                  <a:pt x="536" y="316"/>
                </a:lnTo>
                <a:lnTo>
                  <a:pt x="534" y="310"/>
                </a:lnTo>
                <a:lnTo>
                  <a:pt x="531" y="307"/>
                </a:lnTo>
                <a:lnTo>
                  <a:pt x="527" y="303"/>
                </a:lnTo>
                <a:lnTo>
                  <a:pt x="521" y="301"/>
                </a:lnTo>
                <a:lnTo>
                  <a:pt x="514" y="298"/>
                </a:lnTo>
                <a:lnTo>
                  <a:pt x="498" y="295"/>
                </a:lnTo>
                <a:lnTo>
                  <a:pt x="482" y="294"/>
                </a:lnTo>
                <a:lnTo>
                  <a:pt x="467" y="294"/>
                </a:lnTo>
                <a:lnTo>
                  <a:pt x="453" y="294"/>
                </a:lnTo>
                <a:lnTo>
                  <a:pt x="441" y="295"/>
                </a:lnTo>
                <a:lnTo>
                  <a:pt x="431" y="298"/>
                </a:lnTo>
                <a:lnTo>
                  <a:pt x="422" y="301"/>
                </a:lnTo>
                <a:lnTo>
                  <a:pt x="414" y="303"/>
                </a:lnTo>
                <a:lnTo>
                  <a:pt x="403" y="303"/>
                </a:lnTo>
                <a:lnTo>
                  <a:pt x="392" y="300"/>
                </a:lnTo>
                <a:lnTo>
                  <a:pt x="376" y="291"/>
                </a:lnTo>
                <a:lnTo>
                  <a:pt x="357" y="277"/>
                </a:lnTo>
                <a:lnTo>
                  <a:pt x="347" y="268"/>
                </a:lnTo>
                <a:lnTo>
                  <a:pt x="339" y="258"/>
                </a:lnTo>
                <a:lnTo>
                  <a:pt x="335" y="247"/>
                </a:lnTo>
                <a:lnTo>
                  <a:pt x="332" y="236"/>
                </a:lnTo>
                <a:lnTo>
                  <a:pt x="331" y="224"/>
                </a:lnTo>
                <a:lnTo>
                  <a:pt x="331" y="214"/>
                </a:lnTo>
                <a:lnTo>
                  <a:pt x="332" y="202"/>
                </a:lnTo>
                <a:lnTo>
                  <a:pt x="334" y="191"/>
                </a:lnTo>
                <a:lnTo>
                  <a:pt x="339" y="172"/>
                </a:lnTo>
                <a:lnTo>
                  <a:pt x="347" y="156"/>
                </a:lnTo>
                <a:lnTo>
                  <a:pt x="354" y="140"/>
                </a:lnTo>
                <a:lnTo>
                  <a:pt x="351" y="105"/>
                </a:lnTo>
                <a:lnTo>
                  <a:pt x="337" y="58"/>
                </a:lnTo>
                <a:lnTo>
                  <a:pt x="325" y="58"/>
                </a:lnTo>
                <a:lnTo>
                  <a:pt x="315" y="57"/>
                </a:lnTo>
                <a:lnTo>
                  <a:pt x="299" y="53"/>
                </a:lnTo>
                <a:lnTo>
                  <a:pt x="287" y="47"/>
                </a:lnTo>
                <a:lnTo>
                  <a:pt x="278" y="39"/>
                </a:lnTo>
                <a:lnTo>
                  <a:pt x="274" y="32"/>
                </a:lnTo>
                <a:lnTo>
                  <a:pt x="271" y="26"/>
                </a:lnTo>
                <a:lnTo>
                  <a:pt x="270" y="21"/>
                </a:lnTo>
                <a:lnTo>
                  <a:pt x="265" y="0"/>
                </a:lnTo>
                <a:lnTo>
                  <a:pt x="264" y="70"/>
                </a:lnTo>
                <a:lnTo>
                  <a:pt x="262" y="83"/>
                </a:lnTo>
                <a:lnTo>
                  <a:pt x="258" y="92"/>
                </a:lnTo>
                <a:lnTo>
                  <a:pt x="252" y="101"/>
                </a:lnTo>
                <a:lnTo>
                  <a:pt x="246" y="106"/>
                </a:lnTo>
                <a:lnTo>
                  <a:pt x="239" y="111"/>
                </a:lnTo>
                <a:lnTo>
                  <a:pt x="230" y="114"/>
                </a:lnTo>
                <a:lnTo>
                  <a:pt x="222" y="115"/>
                </a:lnTo>
                <a:lnTo>
                  <a:pt x="214" y="115"/>
                </a:lnTo>
                <a:lnTo>
                  <a:pt x="197" y="115"/>
                </a:lnTo>
                <a:lnTo>
                  <a:pt x="182" y="112"/>
                </a:lnTo>
                <a:lnTo>
                  <a:pt x="168" y="108"/>
                </a:lnTo>
                <a:lnTo>
                  <a:pt x="163" y="115"/>
                </a:lnTo>
                <a:lnTo>
                  <a:pt x="159" y="119"/>
                </a:lnTo>
                <a:lnTo>
                  <a:pt x="153" y="124"/>
                </a:lnTo>
                <a:lnTo>
                  <a:pt x="146" y="128"/>
                </a:lnTo>
                <a:lnTo>
                  <a:pt x="133" y="133"/>
                </a:lnTo>
                <a:lnTo>
                  <a:pt x="120" y="135"/>
                </a:lnTo>
                <a:lnTo>
                  <a:pt x="107" y="137"/>
                </a:lnTo>
                <a:lnTo>
                  <a:pt x="96" y="138"/>
                </a:lnTo>
                <a:lnTo>
                  <a:pt x="86" y="137"/>
                </a:lnTo>
                <a:lnTo>
                  <a:pt x="72" y="146"/>
                </a:lnTo>
                <a:lnTo>
                  <a:pt x="59" y="157"/>
                </a:lnTo>
                <a:lnTo>
                  <a:pt x="48" y="170"/>
                </a:lnTo>
                <a:lnTo>
                  <a:pt x="38" y="186"/>
                </a:lnTo>
                <a:lnTo>
                  <a:pt x="31" y="202"/>
                </a:lnTo>
                <a:lnTo>
                  <a:pt x="24" y="220"/>
                </a:lnTo>
                <a:lnTo>
                  <a:pt x="18" y="237"/>
                </a:lnTo>
                <a:lnTo>
                  <a:pt x="14" y="255"/>
                </a:lnTo>
                <a:lnTo>
                  <a:pt x="8" y="288"/>
                </a:lnTo>
                <a:lnTo>
                  <a:pt x="3" y="317"/>
                </a:lnTo>
                <a:lnTo>
                  <a:pt x="2" y="343"/>
                </a:lnTo>
                <a:lnTo>
                  <a:pt x="0" y="345"/>
                </a:lnTo>
                <a:lnTo>
                  <a:pt x="25" y="364"/>
                </a:lnTo>
                <a:lnTo>
                  <a:pt x="54" y="399"/>
                </a:lnTo>
                <a:lnTo>
                  <a:pt x="89" y="413"/>
                </a:lnTo>
                <a:lnTo>
                  <a:pt x="99" y="419"/>
                </a:lnTo>
                <a:lnTo>
                  <a:pt x="120" y="432"/>
                </a:lnTo>
                <a:lnTo>
                  <a:pt x="131" y="441"/>
                </a:lnTo>
                <a:lnTo>
                  <a:pt x="142" y="451"/>
                </a:lnTo>
                <a:lnTo>
                  <a:pt x="150" y="460"/>
                </a:lnTo>
                <a:lnTo>
                  <a:pt x="152" y="464"/>
                </a:lnTo>
                <a:lnTo>
                  <a:pt x="153" y="469"/>
                </a:lnTo>
                <a:lnTo>
                  <a:pt x="160" y="474"/>
                </a:lnTo>
                <a:lnTo>
                  <a:pt x="166" y="477"/>
                </a:lnTo>
                <a:lnTo>
                  <a:pt x="175" y="482"/>
                </a:lnTo>
                <a:lnTo>
                  <a:pt x="185" y="485"/>
                </a:lnTo>
                <a:lnTo>
                  <a:pt x="194" y="485"/>
                </a:lnTo>
                <a:lnTo>
                  <a:pt x="198" y="485"/>
                </a:lnTo>
                <a:lnTo>
                  <a:pt x="201" y="482"/>
                </a:lnTo>
                <a:lnTo>
                  <a:pt x="206" y="479"/>
                </a:lnTo>
                <a:lnTo>
                  <a:pt x="208" y="474"/>
                </a:lnTo>
                <a:lnTo>
                  <a:pt x="223" y="431"/>
                </a:lnTo>
                <a:lnTo>
                  <a:pt x="226" y="428"/>
                </a:lnTo>
                <a:lnTo>
                  <a:pt x="229" y="426"/>
                </a:lnTo>
                <a:lnTo>
                  <a:pt x="233" y="426"/>
                </a:lnTo>
                <a:lnTo>
                  <a:pt x="239" y="428"/>
                </a:lnTo>
                <a:lnTo>
                  <a:pt x="246" y="432"/>
                </a:lnTo>
                <a:lnTo>
                  <a:pt x="255" y="442"/>
                </a:lnTo>
                <a:lnTo>
                  <a:pt x="267" y="457"/>
                </a:lnTo>
                <a:lnTo>
                  <a:pt x="268" y="463"/>
                </a:lnTo>
                <a:lnTo>
                  <a:pt x="270" y="469"/>
                </a:lnTo>
                <a:lnTo>
                  <a:pt x="273" y="473"/>
                </a:lnTo>
                <a:lnTo>
                  <a:pt x="275" y="477"/>
                </a:lnTo>
                <a:lnTo>
                  <a:pt x="281" y="480"/>
                </a:lnTo>
                <a:lnTo>
                  <a:pt x="289" y="482"/>
                </a:lnTo>
                <a:lnTo>
                  <a:pt x="299" y="477"/>
                </a:lnTo>
                <a:lnTo>
                  <a:pt x="305" y="471"/>
                </a:lnTo>
                <a:lnTo>
                  <a:pt x="318" y="455"/>
                </a:lnTo>
                <a:lnTo>
                  <a:pt x="326" y="448"/>
                </a:lnTo>
                <a:lnTo>
                  <a:pt x="334" y="441"/>
                </a:lnTo>
                <a:lnTo>
                  <a:pt x="342" y="437"/>
                </a:lnTo>
                <a:lnTo>
                  <a:pt x="345" y="437"/>
                </a:lnTo>
                <a:lnTo>
                  <a:pt x="348" y="437"/>
                </a:lnTo>
                <a:lnTo>
                  <a:pt x="353" y="438"/>
                </a:lnTo>
                <a:lnTo>
                  <a:pt x="358" y="441"/>
                </a:lnTo>
                <a:lnTo>
                  <a:pt x="367" y="445"/>
                </a:lnTo>
                <a:lnTo>
                  <a:pt x="376" y="453"/>
                </a:lnTo>
                <a:lnTo>
                  <a:pt x="385" y="463"/>
                </a:lnTo>
                <a:lnTo>
                  <a:pt x="396" y="479"/>
                </a:lnTo>
                <a:lnTo>
                  <a:pt x="406" y="498"/>
                </a:lnTo>
                <a:lnTo>
                  <a:pt x="441" y="518"/>
                </a:lnTo>
                <a:lnTo>
                  <a:pt x="443" y="518"/>
                </a:lnTo>
                <a:lnTo>
                  <a:pt x="446" y="518"/>
                </a:lnTo>
                <a:lnTo>
                  <a:pt x="451" y="519"/>
                </a:lnTo>
                <a:lnTo>
                  <a:pt x="459" y="525"/>
                </a:lnTo>
                <a:lnTo>
                  <a:pt x="469" y="534"/>
                </a:lnTo>
                <a:lnTo>
                  <a:pt x="483" y="550"/>
                </a:lnTo>
                <a:lnTo>
                  <a:pt x="499" y="572"/>
                </a:lnTo>
                <a:lnTo>
                  <a:pt x="520" y="602"/>
                </a:lnTo>
                <a:lnTo>
                  <a:pt x="546" y="631"/>
                </a:lnTo>
                <a:lnTo>
                  <a:pt x="555" y="634"/>
                </a:lnTo>
                <a:lnTo>
                  <a:pt x="562" y="637"/>
                </a:lnTo>
                <a:lnTo>
                  <a:pt x="572" y="643"/>
                </a:lnTo>
                <a:lnTo>
                  <a:pt x="582" y="650"/>
                </a:lnTo>
                <a:lnTo>
                  <a:pt x="591" y="661"/>
                </a:lnTo>
                <a:lnTo>
                  <a:pt x="595" y="666"/>
                </a:lnTo>
                <a:lnTo>
                  <a:pt x="598" y="674"/>
                </a:lnTo>
                <a:lnTo>
                  <a:pt x="600" y="681"/>
                </a:lnTo>
                <a:lnTo>
                  <a:pt x="601" y="690"/>
                </a:lnTo>
                <a:lnTo>
                  <a:pt x="607" y="719"/>
                </a:lnTo>
                <a:lnTo>
                  <a:pt x="630" y="754"/>
                </a:lnTo>
                <a:lnTo>
                  <a:pt x="633" y="815"/>
                </a:lnTo>
                <a:lnTo>
                  <a:pt x="638" y="829"/>
                </a:lnTo>
                <a:lnTo>
                  <a:pt x="639" y="842"/>
                </a:lnTo>
                <a:lnTo>
                  <a:pt x="642" y="858"/>
                </a:lnTo>
                <a:lnTo>
                  <a:pt x="641" y="876"/>
                </a:lnTo>
                <a:lnTo>
                  <a:pt x="639" y="885"/>
                </a:lnTo>
                <a:lnTo>
                  <a:pt x="636" y="892"/>
                </a:lnTo>
                <a:lnTo>
                  <a:pt x="632" y="898"/>
                </a:lnTo>
                <a:lnTo>
                  <a:pt x="626" y="903"/>
                </a:lnTo>
                <a:lnTo>
                  <a:pt x="619" y="908"/>
                </a:lnTo>
                <a:lnTo>
                  <a:pt x="610" y="911"/>
                </a:lnTo>
                <a:lnTo>
                  <a:pt x="572" y="934"/>
                </a:lnTo>
                <a:lnTo>
                  <a:pt x="552" y="949"/>
                </a:lnTo>
                <a:lnTo>
                  <a:pt x="552" y="998"/>
                </a:lnTo>
                <a:lnTo>
                  <a:pt x="549" y="1029"/>
                </a:lnTo>
                <a:lnTo>
                  <a:pt x="561" y="1045"/>
                </a:lnTo>
                <a:lnTo>
                  <a:pt x="584" y="1045"/>
                </a:lnTo>
                <a:lnTo>
                  <a:pt x="593" y="1036"/>
                </a:lnTo>
                <a:lnTo>
                  <a:pt x="607" y="1039"/>
                </a:lnTo>
                <a:lnTo>
                  <a:pt x="627" y="1062"/>
                </a:lnTo>
                <a:lnTo>
                  <a:pt x="651" y="1053"/>
                </a:lnTo>
                <a:lnTo>
                  <a:pt x="651" y="1068"/>
                </a:lnTo>
                <a:lnTo>
                  <a:pt x="657" y="1085"/>
                </a:lnTo>
                <a:lnTo>
                  <a:pt x="651" y="1117"/>
                </a:lnTo>
                <a:lnTo>
                  <a:pt x="668" y="1123"/>
                </a:lnTo>
                <a:lnTo>
                  <a:pt x="709" y="1138"/>
                </a:lnTo>
                <a:lnTo>
                  <a:pt x="721" y="1146"/>
                </a:lnTo>
                <a:lnTo>
                  <a:pt x="726" y="1175"/>
                </a:lnTo>
                <a:lnTo>
                  <a:pt x="738" y="1187"/>
                </a:lnTo>
                <a:lnTo>
                  <a:pt x="770" y="1205"/>
                </a:lnTo>
                <a:lnTo>
                  <a:pt x="814" y="1207"/>
                </a:lnTo>
                <a:lnTo>
                  <a:pt x="834" y="1207"/>
                </a:lnTo>
                <a:lnTo>
                  <a:pt x="852" y="1215"/>
                </a:lnTo>
                <a:lnTo>
                  <a:pt x="852" y="1205"/>
                </a:lnTo>
                <a:lnTo>
                  <a:pt x="846" y="1196"/>
                </a:lnTo>
                <a:lnTo>
                  <a:pt x="843" y="1186"/>
                </a:lnTo>
                <a:lnTo>
                  <a:pt x="838" y="1173"/>
                </a:lnTo>
                <a:lnTo>
                  <a:pt x="838" y="1161"/>
                </a:lnTo>
                <a:lnTo>
                  <a:pt x="838" y="1157"/>
                </a:lnTo>
                <a:lnTo>
                  <a:pt x="840" y="1151"/>
                </a:lnTo>
                <a:lnTo>
                  <a:pt x="844" y="1148"/>
                </a:lnTo>
                <a:lnTo>
                  <a:pt x="849" y="1143"/>
                </a:lnTo>
                <a:lnTo>
                  <a:pt x="854" y="1142"/>
                </a:lnTo>
                <a:lnTo>
                  <a:pt x="863" y="1141"/>
                </a:lnTo>
                <a:lnTo>
                  <a:pt x="873" y="1145"/>
                </a:lnTo>
                <a:lnTo>
                  <a:pt x="882" y="1146"/>
                </a:lnTo>
                <a:lnTo>
                  <a:pt x="892" y="1145"/>
                </a:lnTo>
                <a:lnTo>
                  <a:pt x="898" y="1145"/>
                </a:lnTo>
                <a:lnTo>
                  <a:pt x="902" y="1142"/>
                </a:lnTo>
                <a:lnTo>
                  <a:pt x="905" y="1139"/>
                </a:lnTo>
                <a:lnTo>
                  <a:pt x="908" y="1133"/>
                </a:lnTo>
                <a:lnTo>
                  <a:pt x="910" y="1127"/>
                </a:lnTo>
                <a:lnTo>
                  <a:pt x="911" y="1120"/>
                </a:lnTo>
                <a:lnTo>
                  <a:pt x="910" y="1110"/>
                </a:lnTo>
                <a:lnTo>
                  <a:pt x="907" y="1097"/>
                </a:lnTo>
                <a:lnTo>
                  <a:pt x="902" y="1082"/>
                </a:lnTo>
                <a:lnTo>
                  <a:pt x="900" y="1066"/>
                </a:lnTo>
                <a:lnTo>
                  <a:pt x="898" y="1049"/>
                </a:lnTo>
                <a:lnTo>
                  <a:pt x="900" y="1039"/>
                </a:lnTo>
                <a:lnTo>
                  <a:pt x="901" y="1030"/>
                </a:lnTo>
                <a:lnTo>
                  <a:pt x="904" y="1023"/>
                </a:lnTo>
                <a:lnTo>
                  <a:pt x="908" y="1015"/>
                </a:lnTo>
                <a:lnTo>
                  <a:pt x="914" y="1010"/>
                </a:lnTo>
                <a:lnTo>
                  <a:pt x="923" y="1005"/>
                </a:lnTo>
                <a:lnTo>
                  <a:pt x="932" y="1002"/>
                </a:lnTo>
                <a:lnTo>
                  <a:pt x="945" y="1001"/>
                </a:lnTo>
                <a:lnTo>
                  <a:pt x="952" y="1007"/>
                </a:lnTo>
                <a:lnTo>
                  <a:pt x="969" y="1020"/>
                </a:lnTo>
                <a:lnTo>
                  <a:pt x="978" y="1026"/>
                </a:lnTo>
                <a:lnTo>
                  <a:pt x="988" y="1030"/>
                </a:lnTo>
                <a:lnTo>
                  <a:pt x="996" y="1031"/>
                </a:lnTo>
                <a:lnTo>
                  <a:pt x="998" y="1031"/>
                </a:lnTo>
                <a:lnTo>
                  <a:pt x="1000" y="1030"/>
                </a:lnTo>
                <a:lnTo>
                  <a:pt x="1006" y="986"/>
                </a:lnTo>
                <a:lnTo>
                  <a:pt x="1023" y="963"/>
                </a:lnTo>
                <a:lnTo>
                  <a:pt x="1090" y="960"/>
                </a:lnTo>
                <a:lnTo>
                  <a:pt x="1122" y="928"/>
                </a:lnTo>
                <a:lnTo>
                  <a:pt x="1116" y="887"/>
                </a:lnTo>
                <a:close/>
              </a:path>
            </a:pathLst>
          </a:custGeom>
          <a:solidFill>
            <a:schemeClr val="accent6">
              <a:lumMod val="75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25" name="Freeform 34"/>
          <p:cNvSpPr>
            <a:spLocks noChangeArrowheads="1"/>
          </p:cNvSpPr>
          <p:nvPr/>
        </p:nvSpPr>
        <p:spPr bwMode="auto">
          <a:xfrm>
            <a:off x="2622550" y="3573463"/>
            <a:ext cx="527050" cy="444500"/>
          </a:xfrm>
          <a:custGeom>
            <a:avLst/>
            <a:gdLst/>
            <a:ahLst/>
            <a:cxnLst>
              <a:cxn ang="0">
                <a:pos x="499" y="223"/>
              </a:cxn>
              <a:cxn ang="0">
                <a:pos x="526" y="115"/>
              </a:cxn>
              <a:cxn ang="0">
                <a:pos x="473" y="66"/>
              </a:cxn>
              <a:cxn ang="0">
                <a:pos x="403" y="2"/>
              </a:cxn>
              <a:cxn ang="0">
                <a:pos x="379" y="2"/>
              </a:cxn>
              <a:cxn ang="0">
                <a:pos x="345" y="16"/>
              </a:cxn>
              <a:cxn ang="0">
                <a:pos x="261" y="36"/>
              </a:cxn>
              <a:cxn ang="0">
                <a:pos x="235" y="39"/>
              </a:cxn>
              <a:cxn ang="0">
                <a:pos x="223" y="47"/>
              </a:cxn>
              <a:cxn ang="0">
                <a:pos x="222" y="58"/>
              </a:cxn>
              <a:cxn ang="0">
                <a:pos x="246" y="103"/>
              </a:cxn>
              <a:cxn ang="0">
                <a:pos x="175" y="137"/>
              </a:cxn>
              <a:cxn ang="0">
                <a:pos x="171" y="147"/>
              </a:cxn>
              <a:cxn ang="0">
                <a:pos x="144" y="159"/>
              </a:cxn>
              <a:cxn ang="0">
                <a:pos x="85" y="147"/>
              </a:cxn>
              <a:cxn ang="0">
                <a:pos x="51" y="141"/>
              </a:cxn>
              <a:cxn ang="0">
                <a:pos x="16" y="144"/>
              </a:cxn>
              <a:cxn ang="0">
                <a:pos x="0" y="160"/>
              </a:cxn>
              <a:cxn ang="0">
                <a:pos x="6" y="194"/>
              </a:cxn>
              <a:cxn ang="0">
                <a:pos x="32" y="210"/>
              </a:cxn>
              <a:cxn ang="0">
                <a:pos x="60" y="233"/>
              </a:cxn>
              <a:cxn ang="0">
                <a:pos x="63" y="246"/>
              </a:cxn>
              <a:cxn ang="0">
                <a:pos x="53" y="275"/>
              </a:cxn>
              <a:cxn ang="0">
                <a:pos x="41" y="290"/>
              </a:cxn>
              <a:cxn ang="0">
                <a:pos x="28" y="320"/>
              </a:cxn>
              <a:cxn ang="0">
                <a:pos x="27" y="370"/>
              </a:cxn>
              <a:cxn ang="0">
                <a:pos x="37" y="412"/>
              </a:cxn>
              <a:cxn ang="0">
                <a:pos x="43" y="425"/>
              </a:cxn>
              <a:cxn ang="0">
                <a:pos x="61" y="450"/>
              </a:cxn>
              <a:cxn ang="0">
                <a:pos x="61" y="448"/>
              </a:cxn>
              <a:cxn ang="0">
                <a:pos x="83" y="437"/>
              </a:cxn>
              <a:cxn ang="0">
                <a:pos x="118" y="437"/>
              </a:cxn>
              <a:cxn ang="0">
                <a:pos x="147" y="448"/>
              </a:cxn>
              <a:cxn ang="0">
                <a:pos x="166" y="445"/>
              </a:cxn>
              <a:cxn ang="0">
                <a:pos x="192" y="431"/>
              </a:cxn>
              <a:cxn ang="0">
                <a:pos x="203" y="418"/>
              </a:cxn>
              <a:cxn ang="0">
                <a:pos x="222" y="412"/>
              </a:cxn>
              <a:cxn ang="0">
                <a:pos x="254" y="426"/>
              </a:cxn>
              <a:cxn ang="0">
                <a:pos x="265" y="428"/>
              </a:cxn>
              <a:cxn ang="0">
                <a:pos x="275" y="422"/>
              </a:cxn>
              <a:cxn ang="0">
                <a:pos x="281" y="416"/>
              </a:cxn>
              <a:cxn ang="0">
                <a:pos x="307" y="412"/>
              </a:cxn>
              <a:cxn ang="0">
                <a:pos x="374" y="429"/>
              </a:cxn>
              <a:cxn ang="0">
                <a:pos x="387" y="419"/>
              </a:cxn>
              <a:cxn ang="0">
                <a:pos x="403" y="396"/>
              </a:cxn>
              <a:cxn ang="0">
                <a:pos x="406" y="389"/>
              </a:cxn>
              <a:cxn ang="0">
                <a:pos x="424" y="380"/>
              </a:cxn>
              <a:cxn ang="0">
                <a:pos x="448" y="386"/>
              </a:cxn>
              <a:cxn ang="0">
                <a:pos x="475" y="384"/>
              </a:cxn>
              <a:cxn ang="0">
                <a:pos x="496" y="371"/>
              </a:cxn>
              <a:cxn ang="0">
                <a:pos x="510" y="352"/>
              </a:cxn>
              <a:cxn ang="0">
                <a:pos x="514" y="342"/>
              </a:cxn>
            </a:cxnLst>
            <a:rect l="0" t="0" r="r" b="b"/>
            <a:pathLst>
              <a:path w="540" h="450">
                <a:moveTo>
                  <a:pt x="505" y="263"/>
                </a:moveTo>
                <a:lnTo>
                  <a:pt x="485" y="243"/>
                </a:lnTo>
                <a:lnTo>
                  <a:pt x="499" y="223"/>
                </a:lnTo>
                <a:lnTo>
                  <a:pt x="523" y="179"/>
                </a:lnTo>
                <a:lnTo>
                  <a:pt x="540" y="144"/>
                </a:lnTo>
                <a:lnTo>
                  <a:pt x="526" y="115"/>
                </a:lnTo>
                <a:lnTo>
                  <a:pt x="514" y="95"/>
                </a:lnTo>
                <a:lnTo>
                  <a:pt x="491" y="95"/>
                </a:lnTo>
                <a:lnTo>
                  <a:pt x="473" y="66"/>
                </a:lnTo>
                <a:lnTo>
                  <a:pt x="441" y="54"/>
                </a:lnTo>
                <a:lnTo>
                  <a:pt x="430" y="28"/>
                </a:lnTo>
                <a:lnTo>
                  <a:pt x="403" y="2"/>
                </a:lnTo>
                <a:lnTo>
                  <a:pt x="390" y="0"/>
                </a:lnTo>
                <a:lnTo>
                  <a:pt x="379" y="2"/>
                </a:lnTo>
                <a:lnTo>
                  <a:pt x="368" y="4"/>
                </a:lnTo>
                <a:lnTo>
                  <a:pt x="358" y="7"/>
                </a:lnTo>
                <a:lnTo>
                  <a:pt x="345" y="16"/>
                </a:lnTo>
                <a:lnTo>
                  <a:pt x="339" y="19"/>
                </a:lnTo>
                <a:lnTo>
                  <a:pt x="310" y="39"/>
                </a:lnTo>
                <a:lnTo>
                  <a:pt x="261" y="36"/>
                </a:lnTo>
                <a:lnTo>
                  <a:pt x="240" y="38"/>
                </a:lnTo>
                <a:lnTo>
                  <a:pt x="235" y="39"/>
                </a:lnTo>
                <a:lnTo>
                  <a:pt x="229" y="42"/>
                </a:lnTo>
                <a:lnTo>
                  <a:pt x="224" y="45"/>
                </a:lnTo>
                <a:lnTo>
                  <a:pt x="223" y="47"/>
                </a:lnTo>
                <a:lnTo>
                  <a:pt x="222" y="50"/>
                </a:lnTo>
                <a:lnTo>
                  <a:pt x="222" y="52"/>
                </a:lnTo>
                <a:lnTo>
                  <a:pt x="222" y="58"/>
                </a:lnTo>
                <a:lnTo>
                  <a:pt x="224" y="64"/>
                </a:lnTo>
                <a:lnTo>
                  <a:pt x="229" y="68"/>
                </a:lnTo>
                <a:lnTo>
                  <a:pt x="246" y="103"/>
                </a:lnTo>
                <a:lnTo>
                  <a:pt x="238" y="130"/>
                </a:lnTo>
                <a:lnTo>
                  <a:pt x="208" y="138"/>
                </a:lnTo>
                <a:lnTo>
                  <a:pt x="175" y="137"/>
                </a:lnTo>
                <a:lnTo>
                  <a:pt x="174" y="141"/>
                </a:lnTo>
                <a:lnTo>
                  <a:pt x="171" y="147"/>
                </a:lnTo>
                <a:lnTo>
                  <a:pt x="165" y="151"/>
                </a:lnTo>
                <a:lnTo>
                  <a:pt x="156" y="156"/>
                </a:lnTo>
                <a:lnTo>
                  <a:pt x="144" y="159"/>
                </a:lnTo>
                <a:lnTo>
                  <a:pt x="128" y="159"/>
                </a:lnTo>
                <a:lnTo>
                  <a:pt x="109" y="154"/>
                </a:lnTo>
                <a:lnTo>
                  <a:pt x="85" y="147"/>
                </a:lnTo>
                <a:lnTo>
                  <a:pt x="69" y="144"/>
                </a:lnTo>
                <a:lnTo>
                  <a:pt x="51" y="141"/>
                </a:lnTo>
                <a:lnTo>
                  <a:pt x="34" y="141"/>
                </a:lnTo>
                <a:lnTo>
                  <a:pt x="24" y="143"/>
                </a:lnTo>
                <a:lnTo>
                  <a:pt x="16" y="144"/>
                </a:lnTo>
                <a:lnTo>
                  <a:pt x="9" y="148"/>
                </a:lnTo>
                <a:lnTo>
                  <a:pt x="5" y="153"/>
                </a:lnTo>
                <a:lnTo>
                  <a:pt x="0" y="160"/>
                </a:lnTo>
                <a:lnTo>
                  <a:pt x="0" y="169"/>
                </a:lnTo>
                <a:lnTo>
                  <a:pt x="2" y="180"/>
                </a:lnTo>
                <a:lnTo>
                  <a:pt x="6" y="194"/>
                </a:lnTo>
                <a:lnTo>
                  <a:pt x="13" y="198"/>
                </a:lnTo>
                <a:lnTo>
                  <a:pt x="32" y="210"/>
                </a:lnTo>
                <a:lnTo>
                  <a:pt x="43" y="217"/>
                </a:lnTo>
                <a:lnTo>
                  <a:pt x="53" y="224"/>
                </a:lnTo>
                <a:lnTo>
                  <a:pt x="60" y="233"/>
                </a:lnTo>
                <a:lnTo>
                  <a:pt x="64" y="240"/>
                </a:lnTo>
                <a:lnTo>
                  <a:pt x="63" y="246"/>
                </a:lnTo>
                <a:lnTo>
                  <a:pt x="60" y="259"/>
                </a:lnTo>
                <a:lnTo>
                  <a:pt x="57" y="268"/>
                </a:lnTo>
                <a:lnTo>
                  <a:pt x="53" y="275"/>
                </a:lnTo>
                <a:lnTo>
                  <a:pt x="47" y="282"/>
                </a:lnTo>
                <a:lnTo>
                  <a:pt x="41" y="290"/>
                </a:lnTo>
                <a:lnTo>
                  <a:pt x="37" y="297"/>
                </a:lnTo>
                <a:lnTo>
                  <a:pt x="32" y="307"/>
                </a:lnTo>
                <a:lnTo>
                  <a:pt x="28" y="320"/>
                </a:lnTo>
                <a:lnTo>
                  <a:pt x="27" y="338"/>
                </a:lnTo>
                <a:lnTo>
                  <a:pt x="27" y="358"/>
                </a:lnTo>
                <a:lnTo>
                  <a:pt x="27" y="370"/>
                </a:lnTo>
                <a:lnTo>
                  <a:pt x="29" y="383"/>
                </a:lnTo>
                <a:lnTo>
                  <a:pt x="32" y="397"/>
                </a:lnTo>
                <a:lnTo>
                  <a:pt x="37" y="412"/>
                </a:lnTo>
                <a:lnTo>
                  <a:pt x="38" y="415"/>
                </a:lnTo>
                <a:lnTo>
                  <a:pt x="43" y="425"/>
                </a:lnTo>
                <a:lnTo>
                  <a:pt x="50" y="438"/>
                </a:lnTo>
                <a:lnTo>
                  <a:pt x="56" y="444"/>
                </a:lnTo>
                <a:lnTo>
                  <a:pt x="61" y="450"/>
                </a:lnTo>
                <a:lnTo>
                  <a:pt x="61" y="448"/>
                </a:lnTo>
                <a:lnTo>
                  <a:pt x="67" y="444"/>
                </a:lnTo>
                <a:lnTo>
                  <a:pt x="75" y="439"/>
                </a:lnTo>
                <a:lnTo>
                  <a:pt x="83" y="437"/>
                </a:lnTo>
                <a:lnTo>
                  <a:pt x="95" y="434"/>
                </a:lnTo>
                <a:lnTo>
                  <a:pt x="111" y="435"/>
                </a:lnTo>
                <a:lnTo>
                  <a:pt x="118" y="437"/>
                </a:lnTo>
                <a:lnTo>
                  <a:pt x="127" y="439"/>
                </a:lnTo>
                <a:lnTo>
                  <a:pt x="137" y="442"/>
                </a:lnTo>
                <a:lnTo>
                  <a:pt x="147" y="448"/>
                </a:lnTo>
                <a:lnTo>
                  <a:pt x="153" y="448"/>
                </a:lnTo>
                <a:lnTo>
                  <a:pt x="166" y="445"/>
                </a:lnTo>
                <a:lnTo>
                  <a:pt x="175" y="442"/>
                </a:lnTo>
                <a:lnTo>
                  <a:pt x="184" y="438"/>
                </a:lnTo>
                <a:lnTo>
                  <a:pt x="192" y="431"/>
                </a:lnTo>
                <a:lnTo>
                  <a:pt x="200" y="421"/>
                </a:lnTo>
                <a:lnTo>
                  <a:pt x="203" y="418"/>
                </a:lnTo>
                <a:lnTo>
                  <a:pt x="207" y="415"/>
                </a:lnTo>
                <a:lnTo>
                  <a:pt x="214" y="413"/>
                </a:lnTo>
                <a:lnTo>
                  <a:pt x="222" y="412"/>
                </a:lnTo>
                <a:lnTo>
                  <a:pt x="230" y="413"/>
                </a:lnTo>
                <a:lnTo>
                  <a:pt x="242" y="419"/>
                </a:lnTo>
                <a:lnTo>
                  <a:pt x="254" y="426"/>
                </a:lnTo>
                <a:lnTo>
                  <a:pt x="258" y="428"/>
                </a:lnTo>
                <a:lnTo>
                  <a:pt x="265" y="428"/>
                </a:lnTo>
                <a:lnTo>
                  <a:pt x="270" y="426"/>
                </a:lnTo>
                <a:lnTo>
                  <a:pt x="272" y="425"/>
                </a:lnTo>
                <a:lnTo>
                  <a:pt x="275" y="422"/>
                </a:lnTo>
                <a:lnTo>
                  <a:pt x="277" y="418"/>
                </a:lnTo>
                <a:lnTo>
                  <a:pt x="281" y="416"/>
                </a:lnTo>
                <a:lnTo>
                  <a:pt x="291" y="413"/>
                </a:lnTo>
                <a:lnTo>
                  <a:pt x="299" y="412"/>
                </a:lnTo>
                <a:lnTo>
                  <a:pt x="307" y="412"/>
                </a:lnTo>
                <a:lnTo>
                  <a:pt x="316" y="413"/>
                </a:lnTo>
                <a:lnTo>
                  <a:pt x="326" y="415"/>
                </a:lnTo>
                <a:lnTo>
                  <a:pt x="374" y="429"/>
                </a:lnTo>
                <a:lnTo>
                  <a:pt x="379" y="426"/>
                </a:lnTo>
                <a:lnTo>
                  <a:pt x="387" y="419"/>
                </a:lnTo>
                <a:lnTo>
                  <a:pt x="398" y="409"/>
                </a:lnTo>
                <a:lnTo>
                  <a:pt x="400" y="403"/>
                </a:lnTo>
                <a:lnTo>
                  <a:pt x="403" y="396"/>
                </a:lnTo>
                <a:lnTo>
                  <a:pt x="405" y="391"/>
                </a:lnTo>
                <a:lnTo>
                  <a:pt x="406" y="389"/>
                </a:lnTo>
                <a:lnTo>
                  <a:pt x="411" y="384"/>
                </a:lnTo>
                <a:lnTo>
                  <a:pt x="416" y="381"/>
                </a:lnTo>
                <a:lnTo>
                  <a:pt x="424" y="380"/>
                </a:lnTo>
                <a:lnTo>
                  <a:pt x="434" y="381"/>
                </a:lnTo>
                <a:lnTo>
                  <a:pt x="448" y="386"/>
                </a:lnTo>
                <a:lnTo>
                  <a:pt x="456" y="387"/>
                </a:lnTo>
                <a:lnTo>
                  <a:pt x="464" y="386"/>
                </a:lnTo>
                <a:lnTo>
                  <a:pt x="475" y="384"/>
                </a:lnTo>
                <a:lnTo>
                  <a:pt x="486" y="380"/>
                </a:lnTo>
                <a:lnTo>
                  <a:pt x="491" y="375"/>
                </a:lnTo>
                <a:lnTo>
                  <a:pt x="496" y="371"/>
                </a:lnTo>
                <a:lnTo>
                  <a:pt x="501" y="367"/>
                </a:lnTo>
                <a:lnTo>
                  <a:pt x="505" y="359"/>
                </a:lnTo>
                <a:lnTo>
                  <a:pt x="510" y="352"/>
                </a:lnTo>
                <a:lnTo>
                  <a:pt x="512" y="343"/>
                </a:lnTo>
                <a:lnTo>
                  <a:pt x="514" y="342"/>
                </a:lnTo>
                <a:lnTo>
                  <a:pt x="508" y="304"/>
                </a:lnTo>
                <a:lnTo>
                  <a:pt x="505" y="263"/>
                </a:lnTo>
                <a:close/>
              </a:path>
            </a:pathLst>
          </a:custGeom>
          <a:solidFill>
            <a:schemeClr val="accent6">
              <a:lumMod val="75000"/>
            </a:schemeClr>
          </a:solidFill>
          <a:ln w="38100">
            <a:solidFill>
              <a:schemeClr val="bg1"/>
            </a:solidFill>
            <a:round/>
          </a:ln>
        </p:spPr>
        <p:txBody>
          <a:bodyPr/>
          <a:lstStyle/>
          <a:p>
            <a:pPr latinLnBrk="1">
              <a:spcBef>
                <a:spcPts val="0"/>
              </a:spcBef>
              <a:spcAft>
                <a:spcPts val="0"/>
              </a:spcAft>
              <a:defRPr/>
            </a:pPr>
            <a:endParaRPr lang="zh-CN" altLang="en-US">
              <a:latin typeface="+mn-lt"/>
              <a:ea typeface="+mn-ea"/>
            </a:endParaRPr>
          </a:p>
        </p:txBody>
      </p:sp>
      <p:sp>
        <p:nvSpPr>
          <p:cNvPr id="127" name="Freeform 31"/>
          <p:cNvSpPr/>
          <p:nvPr/>
        </p:nvSpPr>
        <p:spPr bwMode="auto">
          <a:xfrm>
            <a:off x="3000375" y="4527550"/>
            <a:ext cx="209550" cy="187325"/>
          </a:xfrm>
          <a:custGeom>
            <a:avLst/>
            <a:gdLst/>
            <a:ahLst/>
            <a:cxnLst>
              <a:cxn ang="0">
                <a:pos x="101" y="188"/>
              </a:cxn>
              <a:cxn ang="0">
                <a:pos x="76" y="179"/>
              </a:cxn>
              <a:cxn ang="0">
                <a:pos x="57" y="156"/>
              </a:cxn>
              <a:cxn ang="0">
                <a:pos x="35" y="140"/>
              </a:cxn>
              <a:cxn ang="0">
                <a:pos x="8" y="121"/>
              </a:cxn>
              <a:cxn ang="0">
                <a:pos x="0" y="103"/>
              </a:cxn>
              <a:cxn ang="0">
                <a:pos x="5" y="81"/>
              </a:cxn>
              <a:cxn ang="0">
                <a:pos x="18" y="60"/>
              </a:cxn>
              <a:cxn ang="0">
                <a:pos x="34" y="57"/>
              </a:cxn>
              <a:cxn ang="0">
                <a:pos x="54" y="35"/>
              </a:cxn>
              <a:cxn ang="0">
                <a:pos x="64" y="28"/>
              </a:cxn>
              <a:cxn ang="0">
                <a:pos x="77" y="28"/>
              </a:cxn>
              <a:cxn ang="0">
                <a:pos x="95" y="25"/>
              </a:cxn>
              <a:cxn ang="0">
                <a:pos x="101" y="10"/>
              </a:cxn>
              <a:cxn ang="0">
                <a:pos x="122" y="10"/>
              </a:cxn>
              <a:cxn ang="0">
                <a:pos x="153" y="0"/>
              </a:cxn>
              <a:cxn ang="0">
                <a:pos x="165" y="16"/>
              </a:cxn>
              <a:cxn ang="0">
                <a:pos x="194" y="22"/>
              </a:cxn>
              <a:cxn ang="0">
                <a:pos x="205" y="28"/>
              </a:cxn>
              <a:cxn ang="0">
                <a:pos x="214" y="76"/>
              </a:cxn>
              <a:cxn ang="0">
                <a:pos x="198" y="122"/>
              </a:cxn>
              <a:cxn ang="0">
                <a:pos x="181" y="132"/>
              </a:cxn>
              <a:cxn ang="0">
                <a:pos x="173" y="153"/>
              </a:cxn>
              <a:cxn ang="0">
                <a:pos x="156" y="159"/>
              </a:cxn>
              <a:cxn ang="0">
                <a:pos x="130" y="175"/>
              </a:cxn>
              <a:cxn ang="0">
                <a:pos x="130" y="175"/>
              </a:cxn>
              <a:cxn ang="0">
                <a:pos x="128" y="177"/>
              </a:cxn>
              <a:cxn ang="0">
                <a:pos x="121" y="183"/>
              </a:cxn>
              <a:cxn ang="0">
                <a:pos x="117" y="186"/>
              </a:cxn>
              <a:cxn ang="0">
                <a:pos x="112" y="188"/>
              </a:cxn>
              <a:cxn ang="0">
                <a:pos x="106" y="189"/>
              </a:cxn>
              <a:cxn ang="0">
                <a:pos x="101" y="188"/>
              </a:cxn>
              <a:cxn ang="0">
                <a:pos x="101" y="188"/>
              </a:cxn>
            </a:cxnLst>
            <a:rect l="0" t="0" r="r" b="b"/>
            <a:pathLst>
              <a:path w="214" h="189">
                <a:moveTo>
                  <a:pt x="101" y="188"/>
                </a:moveTo>
                <a:lnTo>
                  <a:pt x="76" y="179"/>
                </a:lnTo>
                <a:lnTo>
                  <a:pt x="57" y="156"/>
                </a:lnTo>
                <a:lnTo>
                  <a:pt x="35" y="140"/>
                </a:lnTo>
                <a:lnTo>
                  <a:pt x="8" y="121"/>
                </a:lnTo>
                <a:lnTo>
                  <a:pt x="0" y="103"/>
                </a:lnTo>
                <a:lnTo>
                  <a:pt x="5" y="81"/>
                </a:lnTo>
                <a:lnTo>
                  <a:pt x="18" y="60"/>
                </a:lnTo>
                <a:lnTo>
                  <a:pt x="34" y="57"/>
                </a:lnTo>
                <a:lnTo>
                  <a:pt x="54" y="35"/>
                </a:lnTo>
                <a:lnTo>
                  <a:pt x="64" y="28"/>
                </a:lnTo>
                <a:lnTo>
                  <a:pt x="77" y="28"/>
                </a:lnTo>
                <a:lnTo>
                  <a:pt x="95" y="25"/>
                </a:lnTo>
                <a:lnTo>
                  <a:pt x="101" y="10"/>
                </a:lnTo>
                <a:lnTo>
                  <a:pt x="122" y="10"/>
                </a:lnTo>
                <a:lnTo>
                  <a:pt x="153" y="0"/>
                </a:lnTo>
                <a:lnTo>
                  <a:pt x="165" y="16"/>
                </a:lnTo>
                <a:lnTo>
                  <a:pt x="194" y="22"/>
                </a:lnTo>
                <a:lnTo>
                  <a:pt x="205" y="28"/>
                </a:lnTo>
                <a:lnTo>
                  <a:pt x="214" y="76"/>
                </a:lnTo>
                <a:lnTo>
                  <a:pt x="198" y="122"/>
                </a:lnTo>
                <a:lnTo>
                  <a:pt x="181" y="132"/>
                </a:lnTo>
                <a:lnTo>
                  <a:pt x="173" y="153"/>
                </a:lnTo>
                <a:lnTo>
                  <a:pt x="156" y="159"/>
                </a:lnTo>
                <a:lnTo>
                  <a:pt x="130" y="175"/>
                </a:lnTo>
                <a:lnTo>
                  <a:pt x="130" y="175"/>
                </a:lnTo>
                <a:lnTo>
                  <a:pt x="128" y="177"/>
                </a:lnTo>
                <a:lnTo>
                  <a:pt x="121" y="183"/>
                </a:lnTo>
                <a:lnTo>
                  <a:pt x="117" y="186"/>
                </a:lnTo>
                <a:lnTo>
                  <a:pt x="112" y="188"/>
                </a:lnTo>
                <a:lnTo>
                  <a:pt x="106" y="189"/>
                </a:lnTo>
                <a:lnTo>
                  <a:pt x="101" y="188"/>
                </a:lnTo>
                <a:lnTo>
                  <a:pt x="101" y="188"/>
                </a:lnTo>
                <a:close/>
              </a:path>
            </a:pathLst>
          </a:custGeom>
          <a:solidFill>
            <a:schemeClr val="accent6">
              <a:lumMod val="40000"/>
              <a:lumOff val="60000"/>
            </a:schemeClr>
          </a:solidFill>
          <a:ln w="38100">
            <a:solidFill>
              <a:schemeClr val="bg1"/>
            </a:solidFill>
            <a:prstDash val="solid"/>
            <a:round/>
          </a:ln>
          <a:effectLst>
            <a:outerShdw dist="45791" dir="3378596" algn="ctr" rotWithShape="0">
              <a:srgbClr val="808080">
                <a:alpha val="50000"/>
              </a:srgbClr>
            </a:outerShdw>
          </a:effectLst>
        </p:spPr>
        <p:txBody>
          <a:bodyPr/>
          <a:lstStyle/>
          <a:p>
            <a:pPr latinLnBrk="1">
              <a:defRPr/>
            </a:pPr>
            <a:endParaRPr kumimoji="1" lang="zh-CN" altLang="en-US">
              <a:latin typeface="Gulim" pitchFamily="34" charset="-127"/>
              <a:ea typeface="Gulim" pitchFamily="34" charset="-127"/>
            </a:endParaRPr>
          </a:p>
        </p:txBody>
      </p:sp>
      <p:sp>
        <p:nvSpPr>
          <p:cNvPr id="128" name="矩形 127"/>
          <p:cNvSpPr/>
          <p:nvPr/>
        </p:nvSpPr>
        <p:spPr>
          <a:xfrm>
            <a:off x="5286375" y="2428875"/>
            <a:ext cx="3357563" cy="812800"/>
          </a:xfrm>
          <a:prstGeom prst="rect">
            <a:avLst/>
          </a:prstGeom>
          <a:ln>
            <a:noFill/>
          </a:ln>
        </p:spPr>
        <p:txBody>
          <a:bodyPr>
            <a:spAutoFit/>
          </a:bodyPr>
          <a:lstStyle/>
          <a:p>
            <a:pPr marL="1905" indent="-344805">
              <a:lnSpc>
                <a:spcPct val="130000"/>
              </a:lnSpc>
              <a:spcBef>
                <a:spcPts val="0"/>
              </a:spcBef>
              <a:spcAft>
                <a:spcPts val="0"/>
              </a:spcAft>
              <a:defRPr/>
            </a:pPr>
            <a:r>
              <a:rPr lang="zh-CN" altLang="en-US" sz="1200" dirty="0">
                <a:solidFill>
                  <a:schemeClr val="tx1">
                    <a:lumMod val="75000"/>
                    <a:lumOff val="25000"/>
                  </a:schemeClr>
                </a:solidFill>
                <a:latin typeface="微软雅黑" pitchFamily="34" charset="-122"/>
                <a:ea typeface="微软雅黑" pitchFamily="34" charset="-122"/>
                <a:sym typeface="+mn-ea"/>
              </a:rPr>
              <a:t>       目前公司已与全国部分地区劳动部门和上百所职业院校建立了合作关系，在国内已经拥有</a:t>
            </a:r>
            <a:r>
              <a:rPr lang="zh-CN" altLang="en-US" sz="1200" b="1" dirty="0">
                <a:solidFill>
                  <a:schemeClr val="tx1">
                    <a:lumMod val="75000"/>
                    <a:lumOff val="25000"/>
                  </a:schemeClr>
                </a:solidFill>
                <a:latin typeface="微软雅黑" pitchFamily="34" charset="-122"/>
                <a:ea typeface="微软雅黑" pitchFamily="34" charset="-122"/>
                <a:sym typeface="+mn-ea"/>
              </a:rPr>
              <a:t>4</a:t>
            </a:r>
            <a:r>
              <a:rPr lang="en-US" altLang="zh-CN" sz="1200" b="1" dirty="0">
                <a:solidFill>
                  <a:schemeClr val="tx1">
                    <a:lumMod val="75000"/>
                    <a:lumOff val="25000"/>
                  </a:schemeClr>
                </a:solidFill>
                <a:latin typeface="微软雅黑" pitchFamily="34" charset="-122"/>
                <a:ea typeface="微软雅黑" pitchFamily="34" charset="-122"/>
                <a:sym typeface="+mn-ea"/>
              </a:rPr>
              <a:t>30</a:t>
            </a:r>
            <a:r>
              <a:rPr lang="zh-CN" altLang="en-US" sz="1200" dirty="0">
                <a:solidFill>
                  <a:schemeClr val="tx1">
                    <a:lumMod val="75000"/>
                    <a:lumOff val="25000"/>
                  </a:schemeClr>
                </a:solidFill>
                <a:latin typeface="微软雅黑" pitchFamily="34" charset="-122"/>
                <a:ea typeface="微软雅黑" pitchFamily="34" charset="-122"/>
                <a:sym typeface="+mn-ea"/>
              </a:rPr>
              <a:t>家分支机构，外派员工近50000人。</a:t>
            </a:r>
            <a:endParaRPr lang="zh-CN" altLang="en-US" sz="1200" dirty="0">
              <a:solidFill>
                <a:schemeClr val="tx1">
                  <a:lumMod val="75000"/>
                  <a:lumOff val="25000"/>
                </a:schemeClr>
              </a:solidFill>
              <a:latin typeface="微软雅黑" pitchFamily="34" charset="-122"/>
              <a:ea typeface="微软雅黑" pitchFamily="34" charset="-122"/>
              <a:sym typeface="+mn-ea"/>
            </a:endParaRPr>
          </a:p>
        </p:txBody>
      </p:sp>
      <p:grpSp>
        <p:nvGrpSpPr>
          <p:cNvPr id="156" name="组合 155"/>
          <p:cNvGrpSpPr/>
          <p:nvPr/>
        </p:nvGrpSpPr>
        <p:grpSpPr bwMode="auto">
          <a:xfrm>
            <a:off x="4643438" y="1682750"/>
            <a:ext cx="4071937" cy="531813"/>
            <a:chOff x="4643438" y="1682275"/>
            <a:chExt cx="3663288" cy="532285"/>
          </a:xfrm>
        </p:grpSpPr>
        <p:sp>
          <p:nvSpPr>
            <p:cNvPr id="129" name="椭圆 128"/>
            <p:cNvSpPr/>
            <p:nvPr/>
          </p:nvSpPr>
          <p:spPr>
            <a:xfrm>
              <a:off x="5500348" y="1857055"/>
              <a:ext cx="214227" cy="21450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cxnSp>
          <p:nvCxnSpPr>
            <p:cNvPr id="131" name="直接连接符 130"/>
            <p:cNvCxnSpPr>
              <a:endCxn id="129" idx="2"/>
            </p:cNvCxnSpPr>
            <p:nvPr/>
          </p:nvCxnSpPr>
          <p:spPr>
            <a:xfrm flipV="1">
              <a:off x="4643438" y="1965101"/>
              <a:ext cx="856910" cy="3495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716" name="Title 13"/>
            <p:cNvSpPr txBox="1">
              <a:spLocks noChangeArrowheads="1"/>
            </p:cNvSpPr>
            <p:nvPr/>
          </p:nvSpPr>
          <p:spPr bwMode="auto">
            <a:xfrm>
              <a:off x="5786446" y="1682275"/>
              <a:ext cx="2520280" cy="532285"/>
            </a:xfrm>
            <a:prstGeom prst="rect">
              <a:avLst/>
            </a:prstGeom>
            <a:noFill/>
            <a:ln w="9525">
              <a:noFill/>
              <a:miter lim="800000"/>
            </a:ln>
          </p:spPr>
          <p:txBody>
            <a:bodyPr anchor="ctr"/>
            <a:lstStyle/>
            <a:p>
              <a:r>
                <a:rPr lang="zh-CN" altLang="en-US" sz="1400">
                  <a:solidFill>
                    <a:srgbClr val="595959"/>
                  </a:solidFill>
                  <a:latin typeface="微软雅黑"/>
                  <a:ea typeface="微软雅黑"/>
                  <a:cs typeface="微软雅黑"/>
                </a:rPr>
                <a:t>该颜色地区均有约</a:t>
              </a:r>
              <a:r>
                <a:rPr lang="en-US" altLang="zh-CN" sz="1400">
                  <a:solidFill>
                    <a:srgbClr val="595959"/>
                  </a:solidFill>
                  <a:latin typeface="微软雅黑"/>
                  <a:ea typeface="微软雅黑"/>
                  <a:cs typeface="微软雅黑"/>
                </a:rPr>
                <a:t>20</a:t>
              </a:r>
              <a:r>
                <a:rPr lang="zh-CN" altLang="en-US" sz="1400">
                  <a:solidFill>
                    <a:srgbClr val="595959"/>
                  </a:solidFill>
                  <a:latin typeface="微软雅黑"/>
                  <a:ea typeface="微软雅黑"/>
                  <a:cs typeface="微软雅黑"/>
                </a:rPr>
                <a:t>所分支机构</a:t>
              </a:r>
              <a:endParaRPr lang="en-US" sz="1400">
                <a:solidFill>
                  <a:srgbClr val="595959"/>
                </a:solidFill>
                <a:latin typeface="微软雅黑"/>
                <a:ea typeface="微软雅黑"/>
                <a:cs typeface="微软雅黑"/>
              </a:endParaRPr>
            </a:p>
          </p:txBody>
        </p:sp>
      </p:grpSp>
      <p:grpSp>
        <p:nvGrpSpPr>
          <p:cNvPr id="157" name="组合 156"/>
          <p:cNvGrpSpPr/>
          <p:nvPr/>
        </p:nvGrpSpPr>
        <p:grpSpPr bwMode="auto">
          <a:xfrm>
            <a:off x="3929063" y="3325813"/>
            <a:ext cx="3929062" cy="531812"/>
            <a:chOff x="3929058" y="3325349"/>
            <a:chExt cx="3643338" cy="532285"/>
          </a:xfrm>
        </p:grpSpPr>
        <p:sp>
          <p:nvSpPr>
            <p:cNvPr id="143" name="椭圆 142"/>
            <p:cNvSpPr/>
            <p:nvPr/>
          </p:nvSpPr>
          <p:spPr>
            <a:xfrm>
              <a:off x="4785795" y="3500129"/>
              <a:ext cx="214920" cy="21450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cxnSp>
          <p:nvCxnSpPr>
            <p:cNvPr id="144" name="直接连接符 143"/>
            <p:cNvCxnSpPr>
              <a:endCxn id="143" idx="2"/>
            </p:cNvCxnSpPr>
            <p:nvPr/>
          </p:nvCxnSpPr>
          <p:spPr>
            <a:xfrm flipV="1">
              <a:off x="3929058" y="3608175"/>
              <a:ext cx="856737" cy="34956"/>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713" name="Title 13"/>
            <p:cNvSpPr txBox="1">
              <a:spLocks noChangeArrowheads="1"/>
            </p:cNvSpPr>
            <p:nvPr/>
          </p:nvSpPr>
          <p:spPr bwMode="auto">
            <a:xfrm>
              <a:off x="5052116" y="3325349"/>
              <a:ext cx="2520280" cy="532285"/>
            </a:xfrm>
            <a:prstGeom prst="rect">
              <a:avLst/>
            </a:prstGeom>
            <a:noFill/>
            <a:ln w="9525">
              <a:noFill/>
              <a:miter lim="800000"/>
            </a:ln>
          </p:spPr>
          <p:txBody>
            <a:bodyPr anchor="ctr"/>
            <a:lstStyle/>
            <a:p>
              <a:r>
                <a:rPr lang="zh-CN" altLang="en-US" sz="1400">
                  <a:solidFill>
                    <a:srgbClr val="595959"/>
                  </a:solidFill>
                  <a:latin typeface="微软雅黑"/>
                  <a:ea typeface="微软雅黑"/>
                  <a:cs typeface="微软雅黑"/>
                </a:rPr>
                <a:t>该颜色地区均有约</a:t>
              </a:r>
              <a:r>
                <a:rPr lang="en-US" altLang="zh-CN" sz="1400">
                  <a:solidFill>
                    <a:srgbClr val="595959"/>
                  </a:solidFill>
                  <a:latin typeface="微软雅黑"/>
                  <a:ea typeface="微软雅黑"/>
                  <a:cs typeface="微软雅黑"/>
                </a:rPr>
                <a:t>5</a:t>
              </a:r>
              <a:r>
                <a:rPr lang="zh-CN" altLang="en-US" sz="1400">
                  <a:solidFill>
                    <a:srgbClr val="595959"/>
                  </a:solidFill>
                  <a:latin typeface="微软雅黑"/>
                  <a:ea typeface="微软雅黑"/>
                  <a:cs typeface="微软雅黑"/>
                </a:rPr>
                <a:t>所分支机构</a:t>
              </a:r>
              <a:endParaRPr lang="en-US" sz="1400">
                <a:solidFill>
                  <a:srgbClr val="595959"/>
                </a:solidFill>
                <a:latin typeface="微软雅黑"/>
                <a:ea typeface="微软雅黑"/>
                <a:cs typeface="微软雅黑"/>
              </a:endParaRPr>
            </a:p>
          </p:txBody>
        </p:sp>
      </p:grpSp>
      <p:grpSp>
        <p:nvGrpSpPr>
          <p:cNvPr id="158" name="组合 157"/>
          <p:cNvGrpSpPr/>
          <p:nvPr/>
        </p:nvGrpSpPr>
        <p:grpSpPr bwMode="auto">
          <a:xfrm>
            <a:off x="642938" y="2928938"/>
            <a:ext cx="214312" cy="928687"/>
            <a:chOff x="642910" y="2928940"/>
            <a:chExt cx="214314" cy="928694"/>
          </a:xfrm>
        </p:grpSpPr>
        <p:sp>
          <p:nvSpPr>
            <p:cNvPr id="146" name="椭圆 145"/>
            <p:cNvSpPr/>
            <p:nvPr/>
          </p:nvSpPr>
          <p:spPr>
            <a:xfrm rot="16200000">
              <a:off x="642910" y="3643320"/>
              <a:ext cx="214314" cy="21431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cxnSp>
          <p:nvCxnSpPr>
            <p:cNvPr id="147" name="直接连接符 146"/>
            <p:cNvCxnSpPr/>
            <p:nvPr/>
          </p:nvCxnSpPr>
          <p:spPr>
            <a:xfrm rot="16200000" flipV="1">
              <a:off x="319852" y="3323436"/>
              <a:ext cx="806456" cy="17463"/>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48" name="Title 13"/>
          <p:cNvSpPr txBox="1">
            <a:spLocks noChangeArrowheads="1"/>
          </p:cNvSpPr>
          <p:nvPr/>
        </p:nvSpPr>
        <p:spPr bwMode="auto">
          <a:xfrm>
            <a:off x="571500" y="3857625"/>
            <a:ext cx="2520950" cy="531813"/>
          </a:xfrm>
          <a:prstGeom prst="rect">
            <a:avLst/>
          </a:prstGeom>
          <a:noFill/>
          <a:ln w="9525">
            <a:noFill/>
            <a:miter lim="800000"/>
          </a:ln>
        </p:spPr>
        <p:txBody>
          <a:bodyPr anchor="ctr"/>
          <a:lstStyle/>
          <a:p>
            <a:r>
              <a:rPr lang="zh-CN" altLang="en-US" sz="1400">
                <a:solidFill>
                  <a:srgbClr val="595959"/>
                </a:solidFill>
                <a:latin typeface="微软雅黑"/>
                <a:ea typeface="微软雅黑"/>
                <a:cs typeface="微软雅黑"/>
              </a:rPr>
              <a:t>该颜色地区暂无分支机构</a:t>
            </a:r>
            <a:endParaRPr lang="en-US" sz="1400">
              <a:solidFill>
                <a:srgbClr val="595959"/>
              </a:solidFill>
              <a:latin typeface="微软雅黑"/>
              <a:ea typeface="微软雅黑"/>
              <a:cs typeface="微软雅黑"/>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5">
                                            <p:bg/>
                                          </p:spTgt>
                                        </p:tgtEl>
                                        <p:attrNameLst>
                                          <p:attrName>style.visibility</p:attrName>
                                        </p:attrNameLst>
                                      </p:cBhvr>
                                      <p:to>
                                        <p:strVal val="visible"/>
                                      </p:to>
                                    </p:set>
                                    <p:animEffect transition="in" filter="fade">
                                      <p:cBhvr>
                                        <p:cTn id="12" dur="300"/>
                                        <p:tgtEl>
                                          <p:spTgt spid="3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300"/>
                                        <p:tgtEl>
                                          <p:spTgt spid="35">
                                            <p:txEl>
                                              <p:pRg st="0" end="0"/>
                                            </p:txEl>
                                          </p:spTgt>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3"/>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3"/>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3"/>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3"/>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3"/>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3"/>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strVal val="#ppt_w+.3"/>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Effect transition="in" filter="fade">
                                      <p:cBhvr>
                                        <p:cTn id="56" dur="1000"/>
                                        <p:tgtEl>
                                          <p:spTgt spid="12"/>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strVal val="#ppt_w+.3"/>
                                          </p:val>
                                        </p:tav>
                                        <p:tav tm="100000">
                                          <p:val>
                                            <p:strVal val="#ppt_w"/>
                                          </p:val>
                                        </p:tav>
                                      </p:tavLst>
                                    </p:anim>
                                    <p:anim calcmode="lin" valueType="num">
                                      <p:cBhvr>
                                        <p:cTn id="60" dur="1000" fill="hold"/>
                                        <p:tgtEl>
                                          <p:spTgt spid="13"/>
                                        </p:tgtEl>
                                        <p:attrNameLst>
                                          <p:attrName>ppt_h</p:attrName>
                                        </p:attrNameLst>
                                      </p:cBhvr>
                                      <p:tavLst>
                                        <p:tav tm="0">
                                          <p:val>
                                            <p:strVal val="#ppt_h"/>
                                          </p:val>
                                        </p:tav>
                                        <p:tav tm="100000">
                                          <p:val>
                                            <p:strVal val="#ppt_h"/>
                                          </p:val>
                                        </p:tav>
                                      </p:tavLst>
                                    </p:anim>
                                    <p:animEffect transition="in" filter="fade">
                                      <p:cBhvr>
                                        <p:cTn id="61" dur="1000"/>
                                        <p:tgtEl>
                                          <p:spTgt spid="13"/>
                                        </p:tgtEl>
                                      </p:cBhvr>
                                    </p:animEffect>
                                  </p:childTnLst>
                                </p:cTn>
                              </p:par>
                              <p:par>
                                <p:cTn id="62" presetID="50" presetClass="entr" presetSubtype="0" decel="10000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strVal val="#ppt_w+.3"/>
                                          </p:val>
                                        </p:tav>
                                        <p:tav tm="100000">
                                          <p:val>
                                            <p:strVal val="#ppt_w"/>
                                          </p:val>
                                        </p:tav>
                                      </p:tavLst>
                                    </p:anim>
                                    <p:anim calcmode="lin" valueType="num">
                                      <p:cBhvr>
                                        <p:cTn id="65" dur="1000" fill="hold"/>
                                        <p:tgtEl>
                                          <p:spTgt spid="14"/>
                                        </p:tgtEl>
                                        <p:attrNameLst>
                                          <p:attrName>ppt_h</p:attrName>
                                        </p:attrNameLst>
                                      </p:cBhvr>
                                      <p:tavLst>
                                        <p:tav tm="0">
                                          <p:val>
                                            <p:strVal val="#ppt_h"/>
                                          </p:val>
                                        </p:tav>
                                        <p:tav tm="100000">
                                          <p:val>
                                            <p:strVal val="#ppt_h"/>
                                          </p:val>
                                        </p:tav>
                                      </p:tavLst>
                                    </p:anim>
                                    <p:animEffect transition="in" filter="fade">
                                      <p:cBhvr>
                                        <p:cTn id="66" dur="1000"/>
                                        <p:tgtEl>
                                          <p:spTgt spid="14"/>
                                        </p:tgtEl>
                                      </p:cBhvr>
                                    </p:animEffect>
                                  </p:childTnLst>
                                </p:cTn>
                              </p:par>
                              <p:par>
                                <p:cTn id="67" presetID="50" presetClass="entr" presetSubtype="0" decel="10000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strVal val="#ppt_w+.3"/>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animEffect transition="in" filter="fade">
                                      <p:cBhvr>
                                        <p:cTn id="71" dur="1000"/>
                                        <p:tgtEl>
                                          <p:spTgt spid="15"/>
                                        </p:tgtEl>
                                      </p:cBhvr>
                                    </p:animEffect>
                                  </p:childTnLst>
                                </p:cTn>
                              </p:par>
                              <p:par>
                                <p:cTn id="72" presetID="50" presetClass="entr" presetSubtype="0" decel="10000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1000" fill="hold"/>
                                        <p:tgtEl>
                                          <p:spTgt spid="16"/>
                                        </p:tgtEl>
                                        <p:attrNameLst>
                                          <p:attrName>ppt_w</p:attrName>
                                        </p:attrNameLst>
                                      </p:cBhvr>
                                      <p:tavLst>
                                        <p:tav tm="0">
                                          <p:val>
                                            <p:strVal val="#ppt_w+.3"/>
                                          </p:val>
                                        </p:tav>
                                        <p:tav tm="100000">
                                          <p:val>
                                            <p:strVal val="#ppt_w"/>
                                          </p:val>
                                        </p:tav>
                                      </p:tavLst>
                                    </p:anim>
                                    <p:anim calcmode="lin" valueType="num">
                                      <p:cBhvr>
                                        <p:cTn id="75" dur="1000" fill="hold"/>
                                        <p:tgtEl>
                                          <p:spTgt spid="16"/>
                                        </p:tgtEl>
                                        <p:attrNameLst>
                                          <p:attrName>ppt_h</p:attrName>
                                        </p:attrNameLst>
                                      </p:cBhvr>
                                      <p:tavLst>
                                        <p:tav tm="0">
                                          <p:val>
                                            <p:strVal val="#ppt_h"/>
                                          </p:val>
                                        </p:tav>
                                        <p:tav tm="100000">
                                          <p:val>
                                            <p:strVal val="#ppt_h"/>
                                          </p:val>
                                        </p:tav>
                                      </p:tavLst>
                                    </p:anim>
                                    <p:animEffect transition="in" filter="fade">
                                      <p:cBhvr>
                                        <p:cTn id="76" dur="1000"/>
                                        <p:tgtEl>
                                          <p:spTgt spid="16"/>
                                        </p:tgtEl>
                                      </p:cBhvr>
                                    </p:animEffect>
                                  </p:childTnLst>
                                </p:cTn>
                              </p:par>
                              <p:par>
                                <p:cTn id="77" presetID="50" presetClass="entr" presetSubtype="0" decel="10000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strVal val="#ppt_w+.3"/>
                                          </p:val>
                                        </p:tav>
                                        <p:tav tm="100000">
                                          <p:val>
                                            <p:strVal val="#ppt_w"/>
                                          </p:val>
                                        </p:tav>
                                      </p:tavLst>
                                    </p:anim>
                                    <p:anim calcmode="lin" valueType="num">
                                      <p:cBhvr>
                                        <p:cTn id="80" dur="1000" fill="hold"/>
                                        <p:tgtEl>
                                          <p:spTgt spid="17"/>
                                        </p:tgtEl>
                                        <p:attrNameLst>
                                          <p:attrName>ppt_h</p:attrName>
                                        </p:attrNameLst>
                                      </p:cBhvr>
                                      <p:tavLst>
                                        <p:tav tm="0">
                                          <p:val>
                                            <p:strVal val="#ppt_h"/>
                                          </p:val>
                                        </p:tav>
                                        <p:tav tm="100000">
                                          <p:val>
                                            <p:strVal val="#ppt_h"/>
                                          </p:val>
                                        </p:tav>
                                      </p:tavLst>
                                    </p:anim>
                                    <p:animEffect transition="in" filter="fade">
                                      <p:cBhvr>
                                        <p:cTn id="81" dur="1000"/>
                                        <p:tgtEl>
                                          <p:spTgt spid="17"/>
                                        </p:tgtEl>
                                      </p:cBhvr>
                                    </p:animEffect>
                                  </p:childTnLst>
                                </p:cTn>
                              </p:par>
                              <p:par>
                                <p:cTn id="82" presetID="50" presetClass="entr" presetSubtype="0" decel="10000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1000" fill="hold"/>
                                        <p:tgtEl>
                                          <p:spTgt spid="18"/>
                                        </p:tgtEl>
                                        <p:attrNameLst>
                                          <p:attrName>ppt_w</p:attrName>
                                        </p:attrNameLst>
                                      </p:cBhvr>
                                      <p:tavLst>
                                        <p:tav tm="0">
                                          <p:val>
                                            <p:strVal val="#ppt_w+.3"/>
                                          </p:val>
                                        </p:tav>
                                        <p:tav tm="100000">
                                          <p:val>
                                            <p:strVal val="#ppt_w"/>
                                          </p:val>
                                        </p:tav>
                                      </p:tavLst>
                                    </p:anim>
                                    <p:anim calcmode="lin" valueType="num">
                                      <p:cBhvr>
                                        <p:cTn id="85" dur="1000" fill="hold"/>
                                        <p:tgtEl>
                                          <p:spTgt spid="18"/>
                                        </p:tgtEl>
                                        <p:attrNameLst>
                                          <p:attrName>ppt_h</p:attrName>
                                        </p:attrNameLst>
                                      </p:cBhvr>
                                      <p:tavLst>
                                        <p:tav tm="0">
                                          <p:val>
                                            <p:strVal val="#ppt_h"/>
                                          </p:val>
                                        </p:tav>
                                        <p:tav tm="100000">
                                          <p:val>
                                            <p:strVal val="#ppt_h"/>
                                          </p:val>
                                        </p:tav>
                                      </p:tavLst>
                                    </p:anim>
                                    <p:animEffect transition="in" filter="fade">
                                      <p:cBhvr>
                                        <p:cTn id="86" dur="1000"/>
                                        <p:tgtEl>
                                          <p:spTgt spid="18"/>
                                        </p:tgtEl>
                                      </p:cBhvr>
                                    </p:animEffect>
                                  </p:childTnLst>
                                </p:cTn>
                              </p:par>
                              <p:par>
                                <p:cTn id="87" presetID="50" presetClass="entr" presetSubtype="0" decel="10000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strVal val="#ppt_w+.3"/>
                                          </p:val>
                                        </p:tav>
                                        <p:tav tm="100000">
                                          <p:val>
                                            <p:strVal val="#ppt_w"/>
                                          </p:val>
                                        </p:tav>
                                      </p:tavLst>
                                    </p:anim>
                                    <p:anim calcmode="lin" valueType="num">
                                      <p:cBhvr>
                                        <p:cTn id="90" dur="1000" fill="hold"/>
                                        <p:tgtEl>
                                          <p:spTgt spid="19"/>
                                        </p:tgtEl>
                                        <p:attrNameLst>
                                          <p:attrName>ppt_h</p:attrName>
                                        </p:attrNameLst>
                                      </p:cBhvr>
                                      <p:tavLst>
                                        <p:tav tm="0">
                                          <p:val>
                                            <p:strVal val="#ppt_h"/>
                                          </p:val>
                                        </p:tav>
                                        <p:tav tm="100000">
                                          <p:val>
                                            <p:strVal val="#ppt_h"/>
                                          </p:val>
                                        </p:tav>
                                      </p:tavLst>
                                    </p:anim>
                                    <p:animEffect transition="in" filter="fade">
                                      <p:cBhvr>
                                        <p:cTn id="91" dur="1000"/>
                                        <p:tgtEl>
                                          <p:spTgt spid="19"/>
                                        </p:tgtEl>
                                      </p:cBhvr>
                                    </p:animEffect>
                                  </p:childTnLst>
                                </p:cTn>
                              </p:par>
                              <p:par>
                                <p:cTn id="92" presetID="50" presetClass="entr" presetSubtype="0" decel="10000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1000" fill="hold"/>
                                        <p:tgtEl>
                                          <p:spTgt spid="20"/>
                                        </p:tgtEl>
                                        <p:attrNameLst>
                                          <p:attrName>ppt_w</p:attrName>
                                        </p:attrNameLst>
                                      </p:cBhvr>
                                      <p:tavLst>
                                        <p:tav tm="0">
                                          <p:val>
                                            <p:strVal val="#ppt_w+.3"/>
                                          </p:val>
                                        </p:tav>
                                        <p:tav tm="100000">
                                          <p:val>
                                            <p:strVal val="#ppt_w"/>
                                          </p:val>
                                        </p:tav>
                                      </p:tavLst>
                                    </p:anim>
                                    <p:anim calcmode="lin" valueType="num">
                                      <p:cBhvr>
                                        <p:cTn id="95" dur="1000" fill="hold"/>
                                        <p:tgtEl>
                                          <p:spTgt spid="20"/>
                                        </p:tgtEl>
                                        <p:attrNameLst>
                                          <p:attrName>ppt_h</p:attrName>
                                        </p:attrNameLst>
                                      </p:cBhvr>
                                      <p:tavLst>
                                        <p:tav tm="0">
                                          <p:val>
                                            <p:strVal val="#ppt_h"/>
                                          </p:val>
                                        </p:tav>
                                        <p:tav tm="100000">
                                          <p:val>
                                            <p:strVal val="#ppt_h"/>
                                          </p:val>
                                        </p:tav>
                                      </p:tavLst>
                                    </p:anim>
                                    <p:animEffect transition="in" filter="fade">
                                      <p:cBhvr>
                                        <p:cTn id="96" dur="1000"/>
                                        <p:tgtEl>
                                          <p:spTgt spid="20"/>
                                        </p:tgtEl>
                                      </p:cBhvr>
                                    </p:animEffect>
                                  </p:childTnLst>
                                </p:cTn>
                              </p:par>
                              <p:par>
                                <p:cTn id="97" presetID="50" presetClass="entr" presetSubtype="0" decel="10000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1000" fill="hold"/>
                                        <p:tgtEl>
                                          <p:spTgt spid="21"/>
                                        </p:tgtEl>
                                        <p:attrNameLst>
                                          <p:attrName>ppt_w</p:attrName>
                                        </p:attrNameLst>
                                      </p:cBhvr>
                                      <p:tavLst>
                                        <p:tav tm="0">
                                          <p:val>
                                            <p:strVal val="#ppt_w+.3"/>
                                          </p:val>
                                        </p:tav>
                                        <p:tav tm="100000">
                                          <p:val>
                                            <p:strVal val="#ppt_w"/>
                                          </p:val>
                                        </p:tav>
                                      </p:tavLst>
                                    </p:anim>
                                    <p:anim calcmode="lin" valueType="num">
                                      <p:cBhvr>
                                        <p:cTn id="100" dur="1000" fill="hold"/>
                                        <p:tgtEl>
                                          <p:spTgt spid="21"/>
                                        </p:tgtEl>
                                        <p:attrNameLst>
                                          <p:attrName>ppt_h</p:attrName>
                                        </p:attrNameLst>
                                      </p:cBhvr>
                                      <p:tavLst>
                                        <p:tav tm="0">
                                          <p:val>
                                            <p:strVal val="#ppt_h"/>
                                          </p:val>
                                        </p:tav>
                                        <p:tav tm="100000">
                                          <p:val>
                                            <p:strVal val="#ppt_h"/>
                                          </p:val>
                                        </p:tav>
                                      </p:tavLst>
                                    </p:anim>
                                    <p:animEffect transition="in" filter="fade">
                                      <p:cBhvr>
                                        <p:cTn id="101" dur="1000"/>
                                        <p:tgtEl>
                                          <p:spTgt spid="21"/>
                                        </p:tgtEl>
                                      </p:cBhvr>
                                    </p:animEffect>
                                  </p:childTnLst>
                                </p:cTn>
                              </p:par>
                              <p:par>
                                <p:cTn id="102" presetID="50" presetClass="entr" presetSubtype="0" decel="10000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1000" fill="hold"/>
                                        <p:tgtEl>
                                          <p:spTgt spid="22"/>
                                        </p:tgtEl>
                                        <p:attrNameLst>
                                          <p:attrName>ppt_w</p:attrName>
                                        </p:attrNameLst>
                                      </p:cBhvr>
                                      <p:tavLst>
                                        <p:tav tm="0">
                                          <p:val>
                                            <p:strVal val="#ppt_w+.3"/>
                                          </p:val>
                                        </p:tav>
                                        <p:tav tm="100000">
                                          <p:val>
                                            <p:strVal val="#ppt_w"/>
                                          </p:val>
                                        </p:tav>
                                      </p:tavLst>
                                    </p:anim>
                                    <p:anim calcmode="lin" valueType="num">
                                      <p:cBhvr>
                                        <p:cTn id="105" dur="1000" fill="hold"/>
                                        <p:tgtEl>
                                          <p:spTgt spid="22"/>
                                        </p:tgtEl>
                                        <p:attrNameLst>
                                          <p:attrName>ppt_h</p:attrName>
                                        </p:attrNameLst>
                                      </p:cBhvr>
                                      <p:tavLst>
                                        <p:tav tm="0">
                                          <p:val>
                                            <p:strVal val="#ppt_h"/>
                                          </p:val>
                                        </p:tav>
                                        <p:tav tm="100000">
                                          <p:val>
                                            <p:strVal val="#ppt_h"/>
                                          </p:val>
                                        </p:tav>
                                      </p:tavLst>
                                    </p:anim>
                                    <p:animEffect transition="in" filter="fade">
                                      <p:cBhvr>
                                        <p:cTn id="106" dur="1000"/>
                                        <p:tgtEl>
                                          <p:spTgt spid="22"/>
                                        </p:tgtEl>
                                      </p:cBhvr>
                                    </p:animEffect>
                                  </p:childTnLst>
                                </p:cTn>
                              </p:par>
                              <p:par>
                                <p:cTn id="107" presetID="50" presetClass="entr" presetSubtype="0" decel="10000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1000" fill="hold"/>
                                        <p:tgtEl>
                                          <p:spTgt spid="23"/>
                                        </p:tgtEl>
                                        <p:attrNameLst>
                                          <p:attrName>ppt_w</p:attrName>
                                        </p:attrNameLst>
                                      </p:cBhvr>
                                      <p:tavLst>
                                        <p:tav tm="0">
                                          <p:val>
                                            <p:strVal val="#ppt_w+.3"/>
                                          </p:val>
                                        </p:tav>
                                        <p:tav tm="100000">
                                          <p:val>
                                            <p:strVal val="#ppt_w"/>
                                          </p:val>
                                        </p:tav>
                                      </p:tavLst>
                                    </p:anim>
                                    <p:anim calcmode="lin" valueType="num">
                                      <p:cBhvr>
                                        <p:cTn id="110" dur="1000" fill="hold"/>
                                        <p:tgtEl>
                                          <p:spTgt spid="23"/>
                                        </p:tgtEl>
                                        <p:attrNameLst>
                                          <p:attrName>ppt_h</p:attrName>
                                        </p:attrNameLst>
                                      </p:cBhvr>
                                      <p:tavLst>
                                        <p:tav tm="0">
                                          <p:val>
                                            <p:strVal val="#ppt_h"/>
                                          </p:val>
                                        </p:tav>
                                        <p:tav tm="100000">
                                          <p:val>
                                            <p:strVal val="#ppt_h"/>
                                          </p:val>
                                        </p:tav>
                                      </p:tavLst>
                                    </p:anim>
                                    <p:animEffect transition="in" filter="fade">
                                      <p:cBhvr>
                                        <p:cTn id="111" dur="1000"/>
                                        <p:tgtEl>
                                          <p:spTgt spid="23"/>
                                        </p:tgtEl>
                                      </p:cBhvr>
                                    </p:animEffect>
                                  </p:childTnLst>
                                </p:cTn>
                              </p:par>
                              <p:par>
                                <p:cTn id="112" presetID="50" presetClass="entr" presetSubtype="0" decel="100000"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strVal val="#ppt_w+.3"/>
                                          </p:val>
                                        </p:tav>
                                        <p:tav tm="100000">
                                          <p:val>
                                            <p:strVal val="#ppt_w"/>
                                          </p:val>
                                        </p:tav>
                                      </p:tavLst>
                                    </p:anim>
                                    <p:anim calcmode="lin" valueType="num">
                                      <p:cBhvr>
                                        <p:cTn id="115" dur="1000" fill="hold"/>
                                        <p:tgtEl>
                                          <p:spTgt spid="24"/>
                                        </p:tgtEl>
                                        <p:attrNameLst>
                                          <p:attrName>ppt_h</p:attrName>
                                        </p:attrNameLst>
                                      </p:cBhvr>
                                      <p:tavLst>
                                        <p:tav tm="0">
                                          <p:val>
                                            <p:strVal val="#ppt_h"/>
                                          </p:val>
                                        </p:tav>
                                        <p:tav tm="100000">
                                          <p:val>
                                            <p:strVal val="#ppt_h"/>
                                          </p:val>
                                        </p:tav>
                                      </p:tavLst>
                                    </p:anim>
                                    <p:animEffect transition="in" filter="fade">
                                      <p:cBhvr>
                                        <p:cTn id="116" dur="1000"/>
                                        <p:tgtEl>
                                          <p:spTgt spid="24"/>
                                        </p:tgtEl>
                                      </p:cBhvr>
                                    </p:animEffect>
                                  </p:childTnLst>
                                </p:cTn>
                              </p:par>
                              <p:par>
                                <p:cTn id="117" presetID="50" presetClass="entr" presetSubtype="0" decel="100000"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p:cTn id="119" dur="1000" fill="hold"/>
                                        <p:tgtEl>
                                          <p:spTgt spid="25"/>
                                        </p:tgtEl>
                                        <p:attrNameLst>
                                          <p:attrName>ppt_w</p:attrName>
                                        </p:attrNameLst>
                                      </p:cBhvr>
                                      <p:tavLst>
                                        <p:tav tm="0">
                                          <p:val>
                                            <p:strVal val="#ppt_w+.3"/>
                                          </p:val>
                                        </p:tav>
                                        <p:tav tm="100000">
                                          <p:val>
                                            <p:strVal val="#ppt_w"/>
                                          </p:val>
                                        </p:tav>
                                      </p:tavLst>
                                    </p:anim>
                                    <p:anim calcmode="lin" valueType="num">
                                      <p:cBhvr>
                                        <p:cTn id="120" dur="1000" fill="hold"/>
                                        <p:tgtEl>
                                          <p:spTgt spid="25"/>
                                        </p:tgtEl>
                                        <p:attrNameLst>
                                          <p:attrName>ppt_h</p:attrName>
                                        </p:attrNameLst>
                                      </p:cBhvr>
                                      <p:tavLst>
                                        <p:tav tm="0">
                                          <p:val>
                                            <p:strVal val="#ppt_h"/>
                                          </p:val>
                                        </p:tav>
                                        <p:tav tm="100000">
                                          <p:val>
                                            <p:strVal val="#ppt_h"/>
                                          </p:val>
                                        </p:tav>
                                      </p:tavLst>
                                    </p:anim>
                                    <p:animEffect transition="in" filter="fade">
                                      <p:cBhvr>
                                        <p:cTn id="121" dur="1000"/>
                                        <p:tgtEl>
                                          <p:spTgt spid="25"/>
                                        </p:tgtEl>
                                      </p:cBhvr>
                                    </p:animEffect>
                                  </p:childTnLst>
                                </p:cTn>
                              </p:par>
                              <p:par>
                                <p:cTn id="122" presetID="50" presetClass="entr" presetSubtype="0" decel="100000" fill="hold" grpId="0" nodeType="withEffect">
                                  <p:stCondLst>
                                    <p:cond delay="0"/>
                                  </p:stCondLst>
                                  <p:childTnLst>
                                    <p:set>
                                      <p:cBhvr>
                                        <p:cTn id="123" dur="1" fill="hold">
                                          <p:stCondLst>
                                            <p:cond delay="0"/>
                                          </p:stCondLst>
                                        </p:cTn>
                                        <p:tgtEl>
                                          <p:spTgt spid="26"/>
                                        </p:tgtEl>
                                        <p:attrNameLst>
                                          <p:attrName>style.visibility</p:attrName>
                                        </p:attrNameLst>
                                      </p:cBhvr>
                                      <p:to>
                                        <p:strVal val="visible"/>
                                      </p:to>
                                    </p:set>
                                    <p:anim calcmode="lin" valueType="num">
                                      <p:cBhvr>
                                        <p:cTn id="124" dur="1000" fill="hold"/>
                                        <p:tgtEl>
                                          <p:spTgt spid="26"/>
                                        </p:tgtEl>
                                        <p:attrNameLst>
                                          <p:attrName>ppt_w</p:attrName>
                                        </p:attrNameLst>
                                      </p:cBhvr>
                                      <p:tavLst>
                                        <p:tav tm="0">
                                          <p:val>
                                            <p:strVal val="#ppt_w+.3"/>
                                          </p:val>
                                        </p:tav>
                                        <p:tav tm="100000">
                                          <p:val>
                                            <p:strVal val="#ppt_w"/>
                                          </p:val>
                                        </p:tav>
                                      </p:tavLst>
                                    </p:anim>
                                    <p:anim calcmode="lin" valueType="num">
                                      <p:cBhvr>
                                        <p:cTn id="125" dur="1000" fill="hold"/>
                                        <p:tgtEl>
                                          <p:spTgt spid="26"/>
                                        </p:tgtEl>
                                        <p:attrNameLst>
                                          <p:attrName>ppt_h</p:attrName>
                                        </p:attrNameLst>
                                      </p:cBhvr>
                                      <p:tavLst>
                                        <p:tav tm="0">
                                          <p:val>
                                            <p:strVal val="#ppt_h"/>
                                          </p:val>
                                        </p:tav>
                                        <p:tav tm="100000">
                                          <p:val>
                                            <p:strVal val="#ppt_h"/>
                                          </p:val>
                                        </p:tav>
                                      </p:tavLst>
                                    </p:anim>
                                    <p:animEffect transition="in" filter="fade">
                                      <p:cBhvr>
                                        <p:cTn id="126" dur="1000"/>
                                        <p:tgtEl>
                                          <p:spTgt spid="26"/>
                                        </p:tgtEl>
                                      </p:cBhvr>
                                    </p:animEffect>
                                  </p:childTnLst>
                                </p:cTn>
                              </p:par>
                              <p:par>
                                <p:cTn id="127" presetID="50" presetClass="entr" presetSubtype="0" decel="100000" fill="hold" grpId="0" nodeType="with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p:cTn id="129" dur="1000" fill="hold"/>
                                        <p:tgtEl>
                                          <p:spTgt spid="27"/>
                                        </p:tgtEl>
                                        <p:attrNameLst>
                                          <p:attrName>ppt_w</p:attrName>
                                        </p:attrNameLst>
                                      </p:cBhvr>
                                      <p:tavLst>
                                        <p:tav tm="0">
                                          <p:val>
                                            <p:strVal val="#ppt_w+.3"/>
                                          </p:val>
                                        </p:tav>
                                        <p:tav tm="100000">
                                          <p:val>
                                            <p:strVal val="#ppt_w"/>
                                          </p:val>
                                        </p:tav>
                                      </p:tavLst>
                                    </p:anim>
                                    <p:anim calcmode="lin" valueType="num">
                                      <p:cBhvr>
                                        <p:cTn id="130" dur="1000" fill="hold"/>
                                        <p:tgtEl>
                                          <p:spTgt spid="27"/>
                                        </p:tgtEl>
                                        <p:attrNameLst>
                                          <p:attrName>ppt_h</p:attrName>
                                        </p:attrNameLst>
                                      </p:cBhvr>
                                      <p:tavLst>
                                        <p:tav tm="0">
                                          <p:val>
                                            <p:strVal val="#ppt_h"/>
                                          </p:val>
                                        </p:tav>
                                        <p:tav tm="100000">
                                          <p:val>
                                            <p:strVal val="#ppt_h"/>
                                          </p:val>
                                        </p:tav>
                                      </p:tavLst>
                                    </p:anim>
                                    <p:animEffect transition="in" filter="fade">
                                      <p:cBhvr>
                                        <p:cTn id="131" dur="1000"/>
                                        <p:tgtEl>
                                          <p:spTgt spid="27"/>
                                        </p:tgtEl>
                                      </p:cBhvr>
                                    </p:animEffect>
                                  </p:childTnLst>
                                </p:cTn>
                              </p:par>
                              <p:par>
                                <p:cTn id="132" presetID="50" presetClass="entr" presetSubtype="0" decel="100000" fill="hold" grpId="0" nodeType="withEffect">
                                  <p:stCondLst>
                                    <p:cond delay="0"/>
                                  </p:stCondLst>
                                  <p:childTnLst>
                                    <p:set>
                                      <p:cBhvr>
                                        <p:cTn id="133" dur="1" fill="hold">
                                          <p:stCondLst>
                                            <p:cond delay="0"/>
                                          </p:stCondLst>
                                        </p:cTn>
                                        <p:tgtEl>
                                          <p:spTgt spid="28"/>
                                        </p:tgtEl>
                                        <p:attrNameLst>
                                          <p:attrName>style.visibility</p:attrName>
                                        </p:attrNameLst>
                                      </p:cBhvr>
                                      <p:to>
                                        <p:strVal val="visible"/>
                                      </p:to>
                                    </p:set>
                                    <p:anim calcmode="lin" valueType="num">
                                      <p:cBhvr>
                                        <p:cTn id="134" dur="1000" fill="hold"/>
                                        <p:tgtEl>
                                          <p:spTgt spid="28"/>
                                        </p:tgtEl>
                                        <p:attrNameLst>
                                          <p:attrName>ppt_w</p:attrName>
                                        </p:attrNameLst>
                                      </p:cBhvr>
                                      <p:tavLst>
                                        <p:tav tm="0">
                                          <p:val>
                                            <p:strVal val="#ppt_w+.3"/>
                                          </p:val>
                                        </p:tav>
                                        <p:tav tm="100000">
                                          <p:val>
                                            <p:strVal val="#ppt_w"/>
                                          </p:val>
                                        </p:tav>
                                      </p:tavLst>
                                    </p:anim>
                                    <p:anim calcmode="lin" valueType="num">
                                      <p:cBhvr>
                                        <p:cTn id="135" dur="1000" fill="hold"/>
                                        <p:tgtEl>
                                          <p:spTgt spid="28"/>
                                        </p:tgtEl>
                                        <p:attrNameLst>
                                          <p:attrName>ppt_h</p:attrName>
                                        </p:attrNameLst>
                                      </p:cBhvr>
                                      <p:tavLst>
                                        <p:tav tm="0">
                                          <p:val>
                                            <p:strVal val="#ppt_h"/>
                                          </p:val>
                                        </p:tav>
                                        <p:tav tm="100000">
                                          <p:val>
                                            <p:strVal val="#ppt_h"/>
                                          </p:val>
                                        </p:tav>
                                      </p:tavLst>
                                    </p:anim>
                                    <p:animEffect transition="in" filter="fade">
                                      <p:cBhvr>
                                        <p:cTn id="136" dur="1000"/>
                                        <p:tgtEl>
                                          <p:spTgt spid="28"/>
                                        </p:tgtEl>
                                      </p:cBhvr>
                                    </p:animEffect>
                                  </p:childTnLst>
                                </p:cTn>
                              </p:par>
                              <p:par>
                                <p:cTn id="137" presetID="50" presetClass="entr" presetSubtype="0" decel="100000" fill="hold" grpId="0" nodeType="with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p:cTn id="139" dur="1000" fill="hold"/>
                                        <p:tgtEl>
                                          <p:spTgt spid="29"/>
                                        </p:tgtEl>
                                        <p:attrNameLst>
                                          <p:attrName>ppt_w</p:attrName>
                                        </p:attrNameLst>
                                      </p:cBhvr>
                                      <p:tavLst>
                                        <p:tav tm="0">
                                          <p:val>
                                            <p:strVal val="#ppt_w+.3"/>
                                          </p:val>
                                        </p:tav>
                                        <p:tav tm="100000">
                                          <p:val>
                                            <p:strVal val="#ppt_w"/>
                                          </p:val>
                                        </p:tav>
                                      </p:tavLst>
                                    </p:anim>
                                    <p:anim calcmode="lin" valueType="num">
                                      <p:cBhvr>
                                        <p:cTn id="140" dur="1000" fill="hold"/>
                                        <p:tgtEl>
                                          <p:spTgt spid="29"/>
                                        </p:tgtEl>
                                        <p:attrNameLst>
                                          <p:attrName>ppt_h</p:attrName>
                                        </p:attrNameLst>
                                      </p:cBhvr>
                                      <p:tavLst>
                                        <p:tav tm="0">
                                          <p:val>
                                            <p:strVal val="#ppt_h"/>
                                          </p:val>
                                        </p:tav>
                                        <p:tav tm="100000">
                                          <p:val>
                                            <p:strVal val="#ppt_h"/>
                                          </p:val>
                                        </p:tav>
                                      </p:tavLst>
                                    </p:anim>
                                    <p:animEffect transition="in" filter="fade">
                                      <p:cBhvr>
                                        <p:cTn id="141" dur="1000"/>
                                        <p:tgtEl>
                                          <p:spTgt spid="29"/>
                                        </p:tgtEl>
                                      </p:cBhvr>
                                    </p:animEffect>
                                  </p:childTnLst>
                                </p:cTn>
                              </p:par>
                              <p:par>
                                <p:cTn id="142" presetID="50" presetClass="entr" presetSubtype="0" decel="100000" fill="hold" grpId="0" nodeType="with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1000" fill="hold"/>
                                        <p:tgtEl>
                                          <p:spTgt spid="30"/>
                                        </p:tgtEl>
                                        <p:attrNameLst>
                                          <p:attrName>ppt_w</p:attrName>
                                        </p:attrNameLst>
                                      </p:cBhvr>
                                      <p:tavLst>
                                        <p:tav tm="0">
                                          <p:val>
                                            <p:strVal val="#ppt_w+.3"/>
                                          </p:val>
                                        </p:tav>
                                        <p:tav tm="100000">
                                          <p:val>
                                            <p:strVal val="#ppt_w"/>
                                          </p:val>
                                        </p:tav>
                                      </p:tavLst>
                                    </p:anim>
                                    <p:anim calcmode="lin" valueType="num">
                                      <p:cBhvr>
                                        <p:cTn id="145" dur="1000" fill="hold"/>
                                        <p:tgtEl>
                                          <p:spTgt spid="30"/>
                                        </p:tgtEl>
                                        <p:attrNameLst>
                                          <p:attrName>ppt_h</p:attrName>
                                        </p:attrNameLst>
                                      </p:cBhvr>
                                      <p:tavLst>
                                        <p:tav tm="0">
                                          <p:val>
                                            <p:strVal val="#ppt_h"/>
                                          </p:val>
                                        </p:tav>
                                        <p:tav tm="100000">
                                          <p:val>
                                            <p:strVal val="#ppt_h"/>
                                          </p:val>
                                        </p:tav>
                                      </p:tavLst>
                                    </p:anim>
                                    <p:animEffect transition="in" filter="fade">
                                      <p:cBhvr>
                                        <p:cTn id="146" dur="1000"/>
                                        <p:tgtEl>
                                          <p:spTgt spid="30"/>
                                        </p:tgtEl>
                                      </p:cBhvr>
                                    </p:animEffect>
                                  </p:childTnLst>
                                </p:cTn>
                              </p:par>
                              <p:par>
                                <p:cTn id="147" presetID="50" presetClass="entr" presetSubtype="0" decel="100000" fill="hold" grpId="0" nodeType="withEffect">
                                  <p:stCondLst>
                                    <p:cond delay="0"/>
                                  </p:stCondLst>
                                  <p:childTnLst>
                                    <p:set>
                                      <p:cBhvr>
                                        <p:cTn id="148" dur="1" fill="hold">
                                          <p:stCondLst>
                                            <p:cond delay="0"/>
                                          </p:stCondLst>
                                        </p:cTn>
                                        <p:tgtEl>
                                          <p:spTgt spid="31"/>
                                        </p:tgtEl>
                                        <p:attrNameLst>
                                          <p:attrName>style.visibility</p:attrName>
                                        </p:attrNameLst>
                                      </p:cBhvr>
                                      <p:to>
                                        <p:strVal val="visible"/>
                                      </p:to>
                                    </p:set>
                                    <p:anim calcmode="lin" valueType="num">
                                      <p:cBhvr>
                                        <p:cTn id="149" dur="1000" fill="hold"/>
                                        <p:tgtEl>
                                          <p:spTgt spid="31"/>
                                        </p:tgtEl>
                                        <p:attrNameLst>
                                          <p:attrName>ppt_w</p:attrName>
                                        </p:attrNameLst>
                                      </p:cBhvr>
                                      <p:tavLst>
                                        <p:tav tm="0">
                                          <p:val>
                                            <p:strVal val="#ppt_w+.3"/>
                                          </p:val>
                                        </p:tav>
                                        <p:tav tm="100000">
                                          <p:val>
                                            <p:strVal val="#ppt_w"/>
                                          </p:val>
                                        </p:tav>
                                      </p:tavLst>
                                    </p:anim>
                                    <p:anim calcmode="lin" valueType="num">
                                      <p:cBhvr>
                                        <p:cTn id="150" dur="1000" fill="hold"/>
                                        <p:tgtEl>
                                          <p:spTgt spid="31"/>
                                        </p:tgtEl>
                                        <p:attrNameLst>
                                          <p:attrName>ppt_h</p:attrName>
                                        </p:attrNameLst>
                                      </p:cBhvr>
                                      <p:tavLst>
                                        <p:tav tm="0">
                                          <p:val>
                                            <p:strVal val="#ppt_h"/>
                                          </p:val>
                                        </p:tav>
                                        <p:tav tm="100000">
                                          <p:val>
                                            <p:strVal val="#ppt_h"/>
                                          </p:val>
                                        </p:tav>
                                      </p:tavLst>
                                    </p:anim>
                                    <p:animEffect transition="in" filter="fade">
                                      <p:cBhvr>
                                        <p:cTn id="151" dur="1000"/>
                                        <p:tgtEl>
                                          <p:spTgt spid="31"/>
                                        </p:tgtEl>
                                      </p:cBhvr>
                                    </p:animEffect>
                                  </p:childTnLst>
                                </p:cTn>
                              </p:par>
                              <p:par>
                                <p:cTn id="152" presetID="50" presetClass="entr" presetSubtype="0" decel="100000" fill="hold" grpId="0" nodeType="with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p:cTn id="154" dur="1000" fill="hold"/>
                                        <p:tgtEl>
                                          <p:spTgt spid="32"/>
                                        </p:tgtEl>
                                        <p:attrNameLst>
                                          <p:attrName>ppt_w</p:attrName>
                                        </p:attrNameLst>
                                      </p:cBhvr>
                                      <p:tavLst>
                                        <p:tav tm="0">
                                          <p:val>
                                            <p:strVal val="#ppt_w+.3"/>
                                          </p:val>
                                        </p:tav>
                                        <p:tav tm="100000">
                                          <p:val>
                                            <p:strVal val="#ppt_w"/>
                                          </p:val>
                                        </p:tav>
                                      </p:tavLst>
                                    </p:anim>
                                    <p:anim calcmode="lin" valueType="num">
                                      <p:cBhvr>
                                        <p:cTn id="155" dur="1000" fill="hold"/>
                                        <p:tgtEl>
                                          <p:spTgt spid="32"/>
                                        </p:tgtEl>
                                        <p:attrNameLst>
                                          <p:attrName>ppt_h</p:attrName>
                                        </p:attrNameLst>
                                      </p:cBhvr>
                                      <p:tavLst>
                                        <p:tav tm="0">
                                          <p:val>
                                            <p:strVal val="#ppt_h"/>
                                          </p:val>
                                        </p:tav>
                                        <p:tav tm="100000">
                                          <p:val>
                                            <p:strVal val="#ppt_h"/>
                                          </p:val>
                                        </p:tav>
                                      </p:tavLst>
                                    </p:anim>
                                    <p:animEffect transition="in" filter="fade">
                                      <p:cBhvr>
                                        <p:cTn id="156" dur="1000"/>
                                        <p:tgtEl>
                                          <p:spTgt spid="32"/>
                                        </p:tgtEl>
                                      </p:cBhvr>
                                    </p:animEffect>
                                  </p:childTnLst>
                                </p:cTn>
                              </p:par>
                              <p:par>
                                <p:cTn id="157" presetID="50" presetClass="entr" presetSubtype="0" decel="100000" fill="hold" grpId="0" nodeType="withEffect">
                                  <p:stCondLst>
                                    <p:cond delay="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1000" fill="hold"/>
                                        <p:tgtEl>
                                          <p:spTgt spid="33"/>
                                        </p:tgtEl>
                                        <p:attrNameLst>
                                          <p:attrName>ppt_w</p:attrName>
                                        </p:attrNameLst>
                                      </p:cBhvr>
                                      <p:tavLst>
                                        <p:tav tm="0">
                                          <p:val>
                                            <p:strVal val="#ppt_w+.3"/>
                                          </p:val>
                                        </p:tav>
                                        <p:tav tm="100000">
                                          <p:val>
                                            <p:strVal val="#ppt_w"/>
                                          </p:val>
                                        </p:tav>
                                      </p:tavLst>
                                    </p:anim>
                                    <p:anim calcmode="lin" valueType="num">
                                      <p:cBhvr>
                                        <p:cTn id="160" dur="1000" fill="hold"/>
                                        <p:tgtEl>
                                          <p:spTgt spid="33"/>
                                        </p:tgtEl>
                                        <p:attrNameLst>
                                          <p:attrName>ppt_h</p:attrName>
                                        </p:attrNameLst>
                                      </p:cBhvr>
                                      <p:tavLst>
                                        <p:tav tm="0">
                                          <p:val>
                                            <p:strVal val="#ppt_h"/>
                                          </p:val>
                                        </p:tav>
                                        <p:tav tm="100000">
                                          <p:val>
                                            <p:strVal val="#ppt_h"/>
                                          </p:val>
                                        </p:tav>
                                      </p:tavLst>
                                    </p:anim>
                                    <p:animEffect transition="in" filter="fade">
                                      <p:cBhvr>
                                        <p:cTn id="161" dur="1000"/>
                                        <p:tgtEl>
                                          <p:spTgt spid="33"/>
                                        </p:tgtEl>
                                      </p:cBhvr>
                                    </p:animEffect>
                                  </p:childTnLst>
                                </p:cTn>
                              </p:par>
                              <p:par>
                                <p:cTn id="162" presetID="23" presetClass="entr" presetSubtype="16" fill="hold" grpId="0" nodeType="withEffect">
                                  <p:stCondLst>
                                    <p:cond delay="0"/>
                                  </p:stCondLst>
                                  <p:childTnLst>
                                    <p:set>
                                      <p:cBhvr>
                                        <p:cTn id="163" dur="1" fill="hold">
                                          <p:stCondLst>
                                            <p:cond delay="0"/>
                                          </p:stCondLst>
                                        </p:cTn>
                                        <p:tgtEl>
                                          <p:spTgt spid="36"/>
                                        </p:tgtEl>
                                        <p:attrNameLst>
                                          <p:attrName>style.visibility</p:attrName>
                                        </p:attrNameLst>
                                      </p:cBhvr>
                                      <p:to>
                                        <p:strVal val="visible"/>
                                      </p:to>
                                    </p:set>
                                    <p:anim calcmode="lin" valueType="num">
                                      <p:cBhvr>
                                        <p:cTn id="164" dur="2000" fill="hold"/>
                                        <p:tgtEl>
                                          <p:spTgt spid="36"/>
                                        </p:tgtEl>
                                        <p:attrNameLst>
                                          <p:attrName>ppt_w</p:attrName>
                                        </p:attrNameLst>
                                      </p:cBhvr>
                                      <p:tavLst>
                                        <p:tav tm="0">
                                          <p:val>
                                            <p:fltVal val="0"/>
                                          </p:val>
                                        </p:tav>
                                        <p:tav tm="100000">
                                          <p:val>
                                            <p:strVal val="#ppt_w"/>
                                          </p:val>
                                        </p:tav>
                                      </p:tavLst>
                                    </p:anim>
                                    <p:anim calcmode="lin" valueType="num">
                                      <p:cBhvr>
                                        <p:cTn id="165" dur="2000" fill="hold"/>
                                        <p:tgtEl>
                                          <p:spTgt spid="36"/>
                                        </p:tgtEl>
                                        <p:attrNameLst>
                                          <p:attrName>ppt_h</p:attrName>
                                        </p:attrNameLst>
                                      </p:cBhvr>
                                      <p:tavLst>
                                        <p:tav tm="0">
                                          <p:val>
                                            <p:fltVal val="0"/>
                                          </p:val>
                                        </p:tav>
                                        <p:tav tm="100000">
                                          <p:val>
                                            <p:strVal val="#ppt_h"/>
                                          </p:val>
                                        </p:tav>
                                      </p:tavLst>
                                    </p:anim>
                                  </p:childTnLst>
                                </p:cTn>
                              </p:par>
                            </p:childTnLst>
                          </p:cTn>
                        </p:par>
                        <p:par>
                          <p:cTn id="166" fill="hold">
                            <p:stCondLst>
                              <p:cond delay="2000"/>
                            </p:stCondLst>
                            <p:childTnLst>
                              <p:par>
                                <p:cTn id="167" presetID="50" presetClass="entr" presetSubtype="0" decel="100000" fill="hold" grpId="0" nodeType="afterEffect">
                                  <p:stCondLst>
                                    <p:cond delay="1000"/>
                                  </p:stCondLst>
                                  <p:childTnLst>
                                    <p:set>
                                      <p:cBhvr>
                                        <p:cTn id="168" dur="1" fill="hold">
                                          <p:stCondLst>
                                            <p:cond delay="0"/>
                                          </p:stCondLst>
                                        </p:cTn>
                                        <p:tgtEl>
                                          <p:spTgt spid="97"/>
                                        </p:tgtEl>
                                        <p:attrNameLst>
                                          <p:attrName>style.visibility</p:attrName>
                                        </p:attrNameLst>
                                      </p:cBhvr>
                                      <p:to>
                                        <p:strVal val="visible"/>
                                      </p:to>
                                    </p:set>
                                    <p:anim calcmode="lin" valueType="num">
                                      <p:cBhvr>
                                        <p:cTn id="169" dur="1000" fill="hold"/>
                                        <p:tgtEl>
                                          <p:spTgt spid="97"/>
                                        </p:tgtEl>
                                        <p:attrNameLst>
                                          <p:attrName>ppt_w</p:attrName>
                                        </p:attrNameLst>
                                      </p:cBhvr>
                                      <p:tavLst>
                                        <p:tav tm="0">
                                          <p:val>
                                            <p:strVal val="#ppt_w+.3"/>
                                          </p:val>
                                        </p:tav>
                                        <p:tav tm="100000">
                                          <p:val>
                                            <p:strVal val="#ppt_w"/>
                                          </p:val>
                                        </p:tav>
                                      </p:tavLst>
                                    </p:anim>
                                    <p:anim calcmode="lin" valueType="num">
                                      <p:cBhvr>
                                        <p:cTn id="170" dur="1000" fill="hold"/>
                                        <p:tgtEl>
                                          <p:spTgt spid="97"/>
                                        </p:tgtEl>
                                        <p:attrNameLst>
                                          <p:attrName>ppt_h</p:attrName>
                                        </p:attrNameLst>
                                      </p:cBhvr>
                                      <p:tavLst>
                                        <p:tav tm="0">
                                          <p:val>
                                            <p:strVal val="#ppt_h"/>
                                          </p:val>
                                        </p:tav>
                                        <p:tav tm="100000">
                                          <p:val>
                                            <p:strVal val="#ppt_h"/>
                                          </p:val>
                                        </p:tav>
                                      </p:tavLst>
                                    </p:anim>
                                    <p:animEffect transition="in" filter="fade">
                                      <p:cBhvr>
                                        <p:cTn id="171" dur="1000"/>
                                        <p:tgtEl>
                                          <p:spTgt spid="97"/>
                                        </p:tgtEl>
                                      </p:cBhvr>
                                    </p:animEffect>
                                  </p:childTnLst>
                                </p:cTn>
                              </p:par>
                              <p:par>
                                <p:cTn id="172" presetID="50" presetClass="entr" presetSubtype="0" decel="100000" fill="hold" grpId="0" nodeType="withEffect">
                                  <p:stCondLst>
                                    <p:cond delay="0"/>
                                  </p:stCondLst>
                                  <p:childTnLst>
                                    <p:set>
                                      <p:cBhvr>
                                        <p:cTn id="173" dur="1" fill="hold">
                                          <p:stCondLst>
                                            <p:cond delay="0"/>
                                          </p:stCondLst>
                                        </p:cTn>
                                        <p:tgtEl>
                                          <p:spTgt spid="98"/>
                                        </p:tgtEl>
                                        <p:attrNameLst>
                                          <p:attrName>style.visibility</p:attrName>
                                        </p:attrNameLst>
                                      </p:cBhvr>
                                      <p:to>
                                        <p:strVal val="visible"/>
                                      </p:to>
                                    </p:set>
                                    <p:anim calcmode="lin" valueType="num">
                                      <p:cBhvr>
                                        <p:cTn id="174" dur="1000" fill="hold"/>
                                        <p:tgtEl>
                                          <p:spTgt spid="98"/>
                                        </p:tgtEl>
                                        <p:attrNameLst>
                                          <p:attrName>ppt_w</p:attrName>
                                        </p:attrNameLst>
                                      </p:cBhvr>
                                      <p:tavLst>
                                        <p:tav tm="0">
                                          <p:val>
                                            <p:strVal val="#ppt_w+.3"/>
                                          </p:val>
                                        </p:tav>
                                        <p:tav tm="100000">
                                          <p:val>
                                            <p:strVal val="#ppt_w"/>
                                          </p:val>
                                        </p:tav>
                                      </p:tavLst>
                                    </p:anim>
                                    <p:anim calcmode="lin" valueType="num">
                                      <p:cBhvr>
                                        <p:cTn id="175" dur="1000" fill="hold"/>
                                        <p:tgtEl>
                                          <p:spTgt spid="98"/>
                                        </p:tgtEl>
                                        <p:attrNameLst>
                                          <p:attrName>ppt_h</p:attrName>
                                        </p:attrNameLst>
                                      </p:cBhvr>
                                      <p:tavLst>
                                        <p:tav tm="0">
                                          <p:val>
                                            <p:strVal val="#ppt_h"/>
                                          </p:val>
                                        </p:tav>
                                        <p:tav tm="100000">
                                          <p:val>
                                            <p:strVal val="#ppt_h"/>
                                          </p:val>
                                        </p:tav>
                                      </p:tavLst>
                                    </p:anim>
                                    <p:animEffect transition="in" filter="fade">
                                      <p:cBhvr>
                                        <p:cTn id="176" dur="1000"/>
                                        <p:tgtEl>
                                          <p:spTgt spid="98"/>
                                        </p:tgtEl>
                                      </p:cBhvr>
                                    </p:animEffect>
                                  </p:childTnLst>
                                </p:cTn>
                              </p:par>
                              <p:par>
                                <p:cTn id="177" presetID="50" presetClass="entr" presetSubtype="0" decel="100000" fill="hold" grpId="0" nodeType="withEffect">
                                  <p:stCondLst>
                                    <p:cond delay="0"/>
                                  </p:stCondLst>
                                  <p:childTnLst>
                                    <p:set>
                                      <p:cBhvr>
                                        <p:cTn id="178" dur="1" fill="hold">
                                          <p:stCondLst>
                                            <p:cond delay="0"/>
                                          </p:stCondLst>
                                        </p:cTn>
                                        <p:tgtEl>
                                          <p:spTgt spid="99"/>
                                        </p:tgtEl>
                                        <p:attrNameLst>
                                          <p:attrName>style.visibility</p:attrName>
                                        </p:attrNameLst>
                                      </p:cBhvr>
                                      <p:to>
                                        <p:strVal val="visible"/>
                                      </p:to>
                                    </p:set>
                                    <p:anim calcmode="lin" valueType="num">
                                      <p:cBhvr>
                                        <p:cTn id="179" dur="1000" fill="hold"/>
                                        <p:tgtEl>
                                          <p:spTgt spid="99"/>
                                        </p:tgtEl>
                                        <p:attrNameLst>
                                          <p:attrName>ppt_w</p:attrName>
                                        </p:attrNameLst>
                                      </p:cBhvr>
                                      <p:tavLst>
                                        <p:tav tm="0">
                                          <p:val>
                                            <p:strVal val="#ppt_w+.3"/>
                                          </p:val>
                                        </p:tav>
                                        <p:tav tm="100000">
                                          <p:val>
                                            <p:strVal val="#ppt_w"/>
                                          </p:val>
                                        </p:tav>
                                      </p:tavLst>
                                    </p:anim>
                                    <p:anim calcmode="lin" valueType="num">
                                      <p:cBhvr>
                                        <p:cTn id="180" dur="1000" fill="hold"/>
                                        <p:tgtEl>
                                          <p:spTgt spid="99"/>
                                        </p:tgtEl>
                                        <p:attrNameLst>
                                          <p:attrName>ppt_h</p:attrName>
                                        </p:attrNameLst>
                                      </p:cBhvr>
                                      <p:tavLst>
                                        <p:tav tm="0">
                                          <p:val>
                                            <p:strVal val="#ppt_h"/>
                                          </p:val>
                                        </p:tav>
                                        <p:tav tm="100000">
                                          <p:val>
                                            <p:strVal val="#ppt_h"/>
                                          </p:val>
                                        </p:tav>
                                      </p:tavLst>
                                    </p:anim>
                                    <p:animEffect transition="in" filter="fade">
                                      <p:cBhvr>
                                        <p:cTn id="181" dur="1000"/>
                                        <p:tgtEl>
                                          <p:spTgt spid="99"/>
                                        </p:tgtEl>
                                      </p:cBhvr>
                                    </p:animEffect>
                                  </p:childTnLst>
                                </p:cTn>
                              </p:par>
                              <p:par>
                                <p:cTn id="182" presetID="50" presetClass="entr" presetSubtype="0" decel="100000" fill="hold" grpId="0" nodeType="withEffect">
                                  <p:stCondLst>
                                    <p:cond delay="0"/>
                                  </p:stCondLst>
                                  <p:childTnLst>
                                    <p:set>
                                      <p:cBhvr>
                                        <p:cTn id="183" dur="1" fill="hold">
                                          <p:stCondLst>
                                            <p:cond delay="0"/>
                                          </p:stCondLst>
                                        </p:cTn>
                                        <p:tgtEl>
                                          <p:spTgt spid="100"/>
                                        </p:tgtEl>
                                        <p:attrNameLst>
                                          <p:attrName>style.visibility</p:attrName>
                                        </p:attrNameLst>
                                      </p:cBhvr>
                                      <p:to>
                                        <p:strVal val="visible"/>
                                      </p:to>
                                    </p:set>
                                    <p:anim calcmode="lin" valueType="num">
                                      <p:cBhvr>
                                        <p:cTn id="184" dur="1000" fill="hold"/>
                                        <p:tgtEl>
                                          <p:spTgt spid="100"/>
                                        </p:tgtEl>
                                        <p:attrNameLst>
                                          <p:attrName>ppt_w</p:attrName>
                                        </p:attrNameLst>
                                      </p:cBhvr>
                                      <p:tavLst>
                                        <p:tav tm="0">
                                          <p:val>
                                            <p:strVal val="#ppt_w+.3"/>
                                          </p:val>
                                        </p:tav>
                                        <p:tav tm="100000">
                                          <p:val>
                                            <p:strVal val="#ppt_w"/>
                                          </p:val>
                                        </p:tav>
                                      </p:tavLst>
                                    </p:anim>
                                    <p:anim calcmode="lin" valueType="num">
                                      <p:cBhvr>
                                        <p:cTn id="185" dur="1000" fill="hold"/>
                                        <p:tgtEl>
                                          <p:spTgt spid="100"/>
                                        </p:tgtEl>
                                        <p:attrNameLst>
                                          <p:attrName>ppt_h</p:attrName>
                                        </p:attrNameLst>
                                      </p:cBhvr>
                                      <p:tavLst>
                                        <p:tav tm="0">
                                          <p:val>
                                            <p:strVal val="#ppt_h"/>
                                          </p:val>
                                        </p:tav>
                                        <p:tav tm="100000">
                                          <p:val>
                                            <p:strVal val="#ppt_h"/>
                                          </p:val>
                                        </p:tav>
                                      </p:tavLst>
                                    </p:anim>
                                    <p:animEffect transition="in" filter="fade">
                                      <p:cBhvr>
                                        <p:cTn id="186" dur="1000"/>
                                        <p:tgtEl>
                                          <p:spTgt spid="100"/>
                                        </p:tgtEl>
                                      </p:cBhvr>
                                    </p:animEffect>
                                  </p:childTnLst>
                                </p:cTn>
                              </p:par>
                              <p:par>
                                <p:cTn id="187" presetID="50" presetClass="entr" presetSubtype="0" decel="100000" fill="hold" grpId="0" nodeType="withEffect">
                                  <p:stCondLst>
                                    <p:cond delay="0"/>
                                  </p:stCondLst>
                                  <p:childTnLst>
                                    <p:set>
                                      <p:cBhvr>
                                        <p:cTn id="188" dur="1" fill="hold">
                                          <p:stCondLst>
                                            <p:cond delay="0"/>
                                          </p:stCondLst>
                                        </p:cTn>
                                        <p:tgtEl>
                                          <p:spTgt spid="102"/>
                                        </p:tgtEl>
                                        <p:attrNameLst>
                                          <p:attrName>style.visibility</p:attrName>
                                        </p:attrNameLst>
                                      </p:cBhvr>
                                      <p:to>
                                        <p:strVal val="visible"/>
                                      </p:to>
                                    </p:set>
                                    <p:anim calcmode="lin" valueType="num">
                                      <p:cBhvr>
                                        <p:cTn id="189" dur="1000" fill="hold"/>
                                        <p:tgtEl>
                                          <p:spTgt spid="102"/>
                                        </p:tgtEl>
                                        <p:attrNameLst>
                                          <p:attrName>ppt_w</p:attrName>
                                        </p:attrNameLst>
                                      </p:cBhvr>
                                      <p:tavLst>
                                        <p:tav tm="0">
                                          <p:val>
                                            <p:strVal val="#ppt_w+.3"/>
                                          </p:val>
                                        </p:tav>
                                        <p:tav tm="100000">
                                          <p:val>
                                            <p:strVal val="#ppt_w"/>
                                          </p:val>
                                        </p:tav>
                                      </p:tavLst>
                                    </p:anim>
                                    <p:anim calcmode="lin" valueType="num">
                                      <p:cBhvr>
                                        <p:cTn id="190" dur="1000" fill="hold"/>
                                        <p:tgtEl>
                                          <p:spTgt spid="102"/>
                                        </p:tgtEl>
                                        <p:attrNameLst>
                                          <p:attrName>ppt_h</p:attrName>
                                        </p:attrNameLst>
                                      </p:cBhvr>
                                      <p:tavLst>
                                        <p:tav tm="0">
                                          <p:val>
                                            <p:strVal val="#ppt_h"/>
                                          </p:val>
                                        </p:tav>
                                        <p:tav tm="100000">
                                          <p:val>
                                            <p:strVal val="#ppt_h"/>
                                          </p:val>
                                        </p:tav>
                                      </p:tavLst>
                                    </p:anim>
                                    <p:animEffect transition="in" filter="fade">
                                      <p:cBhvr>
                                        <p:cTn id="191" dur="1000"/>
                                        <p:tgtEl>
                                          <p:spTgt spid="102"/>
                                        </p:tgtEl>
                                      </p:cBhvr>
                                    </p:animEffect>
                                  </p:childTnLst>
                                </p:cTn>
                              </p:par>
                              <p:par>
                                <p:cTn id="192" presetID="50" presetClass="entr" presetSubtype="0" decel="100000" fill="hold" grpId="0" nodeType="withEffect">
                                  <p:stCondLst>
                                    <p:cond delay="0"/>
                                  </p:stCondLst>
                                  <p:childTnLst>
                                    <p:set>
                                      <p:cBhvr>
                                        <p:cTn id="193" dur="1" fill="hold">
                                          <p:stCondLst>
                                            <p:cond delay="0"/>
                                          </p:stCondLst>
                                        </p:cTn>
                                        <p:tgtEl>
                                          <p:spTgt spid="103"/>
                                        </p:tgtEl>
                                        <p:attrNameLst>
                                          <p:attrName>style.visibility</p:attrName>
                                        </p:attrNameLst>
                                      </p:cBhvr>
                                      <p:to>
                                        <p:strVal val="visible"/>
                                      </p:to>
                                    </p:set>
                                    <p:anim calcmode="lin" valueType="num">
                                      <p:cBhvr>
                                        <p:cTn id="194" dur="1000" fill="hold"/>
                                        <p:tgtEl>
                                          <p:spTgt spid="103"/>
                                        </p:tgtEl>
                                        <p:attrNameLst>
                                          <p:attrName>ppt_w</p:attrName>
                                        </p:attrNameLst>
                                      </p:cBhvr>
                                      <p:tavLst>
                                        <p:tav tm="0">
                                          <p:val>
                                            <p:strVal val="#ppt_w+.3"/>
                                          </p:val>
                                        </p:tav>
                                        <p:tav tm="100000">
                                          <p:val>
                                            <p:strVal val="#ppt_w"/>
                                          </p:val>
                                        </p:tav>
                                      </p:tavLst>
                                    </p:anim>
                                    <p:anim calcmode="lin" valueType="num">
                                      <p:cBhvr>
                                        <p:cTn id="195" dur="1000" fill="hold"/>
                                        <p:tgtEl>
                                          <p:spTgt spid="103"/>
                                        </p:tgtEl>
                                        <p:attrNameLst>
                                          <p:attrName>ppt_h</p:attrName>
                                        </p:attrNameLst>
                                      </p:cBhvr>
                                      <p:tavLst>
                                        <p:tav tm="0">
                                          <p:val>
                                            <p:strVal val="#ppt_h"/>
                                          </p:val>
                                        </p:tav>
                                        <p:tav tm="100000">
                                          <p:val>
                                            <p:strVal val="#ppt_h"/>
                                          </p:val>
                                        </p:tav>
                                      </p:tavLst>
                                    </p:anim>
                                    <p:animEffect transition="in" filter="fade">
                                      <p:cBhvr>
                                        <p:cTn id="196" dur="1000"/>
                                        <p:tgtEl>
                                          <p:spTgt spid="103"/>
                                        </p:tgtEl>
                                      </p:cBhvr>
                                    </p:animEffect>
                                  </p:childTnLst>
                                </p:cTn>
                              </p:par>
                              <p:par>
                                <p:cTn id="197" presetID="50" presetClass="entr" presetSubtype="0" decel="100000" fill="hold" grpId="0" nodeType="withEffect">
                                  <p:stCondLst>
                                    <p:cond delay="0"/>
                                  </p:stCondLst>
                                  <p:childTnLst>
                                    <p:set>
                                      <p:cBhvr>
                                        <p:cTn id="198" dur="1" fill="hold">
                                          <p:stCondLst>
                                            <p:cond delay="0"/>
                                          </p:stCondLst>
                                        </p:cTn>
                                        <p:tgtEl>
                                          <p:spTgt spid="110"/>
                                        </p:tgtEl>
                                        <p:attrNameLst>
                                          <p:attrName>style.visibility</p:attrName>
                                        </p:attrNameLst>
                                      </p:cBhvr>
                                      <p:to>
                                        <p:strVal val="visible"/>
                                      </p:to>
                                    </p:set>
                                    <p:anim calcmode="lin" valueType="num">
                                      <p:cBhvr>
                                        <p:cTn id="199" dur="1000" fill="hold"/>
                                        <p:tgtEl>
                                          <p:spTgt spid="110"/>
                                        </p:tgtEl>
                                        <p:attrNameLst>
                                          <p:attrName>ppt_w</p:attrName>
                                        </p:attrNameLst>
                                      </p:cBhvr>
                                      <p:tavLst>
                                        <p:tav tm="0">
                                          <p:val>
                                            <p:strVal val="#ppt_w+.3"/>
                                          </p:val>
                                        </p:tav>
                                        <p:tav tm="100000">
                                          <p:val>
                                            <p:strVal val="#ppt_w"/>
                                          </p:val>
                                        </p:tav>
                                      </p:tavLst>
                                    </p:anim>
                                    <p:anim calcmode="lin" valueType="num">
                                      <p:cBhvr>
                                        <p:cTn id="200" dur="1000" fill="hold"/>
                                        <p:tgtEl>
                                          <p:spTgt spid="110"/>
                                        </p:tgtEl>
                                        <p:attrNameLst>
                                          <p:attrName>ppt_h</p:attrName>
                                        </p:attrNameLst>
                                      </p:cBhvr>
                                      <p:tavLst>
                                        <p:tav tm="0">
                                          <p:val>
                                            <p:strVal val="#ppt_h"/>
                                          </p:val>
                                        </p:tav>
                                        <p:tav tm="100000">
                                          <p:val>
                                            <p:strVal val="#ppt_h"/>
                                          </p:val>
                                        </p:tav>
                                      </p:tavLst>
                                    </p:anim>
                                    <p:animEffect transition="in" filter="fade">
                                      <p:cBhvr>
                                        <p:cTn id="201" dur="1000"/>
                                        <p:tgtEl>
                                          <p:spTgt spid="110"/>
                                        </p:tgtEl>
                                      </p:cBhvr>
                                    </p:animEffect>
                                  </p:childTnLst>
                                </p:cTn>
                              </p:par>
                              <p:par>
                                <p:cTn id="202" presetID="50" presetClass="entr" presetSubtype="0" decel="100000" fill="hold" grpId="0" nodeType="withEffect">
                                  <p:stCondLst>
                                    <p:cond delay="0"/>
                                  </p:stCondLst>
                                  <p:childTnLst>
                                    <p:set>
                                      <p:cBhvr>
                                        <p:cTn id="203" dur="1" fill="hold">
                                          <p:stCondLst>
                                            <p:cond delay="0"/>
                                          </p:stCondLst>
                                        </p:cTn>
                                        <p:tgtEl>
                                          <p:spTgt spid="116"/>
                                        </p:tgtEl>
                                        <p:attrNameLst>
                                          <p:attrName>style.visibility</p:attrName>
                                        </p:attrNameLst>
                                      </p:cBhvr>
                                      <p:to>
                                        <p:strVal val="visible"/>
                                      </p:to>
                                    </p:set>
                                    <p:anim calcmode="lin" valueType="num">
                                      <p:cBhvr>
                                        <p:cTn id="204" dur="1000" fill="hold"/>
                                        <p:tgtEl>
                                          <p:spTgt spid="116"/>
                                        </p:tgtEl>
                                        <p:attrNameLst>
                                          <p:attrName>ppt_w</p:attrName>
                                        </p:attrNameLst>
                                      </p:cBhvr>
                                      <p:tavLst>
                                        <p:tav tm="0">
                                          <p:val>
                                            <p:strVal val="#ppt_w+.3"/>
                                          </p:val>
                                        </p:tav>
                                        <p:tav tm="100000">
                                          <p:val>
                                            <p:strVal val="#ppt_w"/>
                                          </p:val>
                                        </p:tav>
                                      </p:tavLst>
                                    </p:anim>
                                    <p:anim calcmode="lin" valueType="num">
                                      <p:cBhvr>
                                        <p:cTn id="205" dur="1000" fill="hold"/>
                                        <p:tgtEl>
                                          <p:spTgt spid="116"/>
                                        </p:tgtEl>
                                        <p:attrNameLst>
                                          <p:attrName>ppt_h</p:attrName>
                                        </p:attrNameLst>
                                      </p:cBhvr>
                                      <p:tavLst>
                                        <p:tav tm="0">
                                          <p:val>
                                            <p:strVal val="#ppt_h"/>
                                          </p:val>
                                        </p:tav>
                                        <p:tav tm="100000">
                                          <p:val>
                                            <p:strVal val="#ppt_h"/>
                                          </p:val>
                                        </p:tav>
                                      </p:tavLst>
                                    </p:anim>
                                    <p:animEffect transition="in" filter="fade">
                                      <p:cBhvr>
                                        <p:cTn id="206" dur="1000"/>
                                        <p:tgtEl>
                                          <p:spTgt spid="116"/>
                                        </p:tgtEl>
                                      </p:cBhvr>
                                    </p:animEffect>
                                  </p:childTnLst>
                                </p:cTn>
                              </p:par>
                              <p:par>
                                <p:cTn id="207" presetID="50" presetClass="entr" presetSubtype="0" decel="100000" fill="hold" grpId="0" nodeType="withEffect">
                                  <p:stCondLst>
                                    <p:cond delay="0"/>
                                  </p:stCondLst>
                                  <p:childTnLst>
                                    <p:set>
                                      <p:cBhvr>
                                        <p:cTn id="208" dur="1" fill="hold">
                                          <p:stCondLst>
                                            <p:cond delay="0"/>
                                          </p:stCondLst>
                                        </p:cTn>
                                        <p:tgtEl>
                                          <p:spTgt spid="117"/>
                                        </p:tgtEl>
                                        <p:attrNameLst>
                                          <p:attrName>style.visibility</p:attrName>
                                        </p:attrNameLst>
                                      </p:cBhvr>
                                      <p:to>
                                        <p:strVal val="visible"/>
                                      </p:to>
                                    </p:set>
                                    <p:anim calcmode="lin" valueType="num">
                                      <p:cBhvr>
                                        <p:cTn id="209" dur="1000" fill="hold"/>
                                        <p:tgtEl>
                                          <p:spTgt spid="117"/>
                                        </p:tgtEl>
                                        <p:attrNameLst>
                                          <p:attrName>ppt_w</p:attrName>
                                        </p:attrNameLst>
                                      </p:cBhvr>
                                      <p:tavLst>
                                        <p:tav tm="0">
                                          <p:val>
                                            <p:strVal val="#ppt_w+.3"/>
                                          </p:val>
                                        </p:tav>
                                        <p:tav tm="100000">
                                          <p:val>
                                            <p:strVal val="#ppt_w"/>
                                          </p:val>
                                        </p:tav>
                                      </p:tavLst>
                                    </p:anim>
                                    <p:anim calcmode="lin" valueType="num">
                                      <p:cBhvr>
                                        <p:cTn id="210" dur="1000" fill="hold"/>
                                        <p:tgtEl>
                                          <p:spTgt spid="117"/>
                                        </p:tgtEl>
                                        <p:attrNameLst>
                                          <p:attrName>ppt_h</p:attrName>
                                        </p:attrNameLst>
                                      </p:cBhvr>
                                      <p:tavLst>
                                        <p:tav tm="0">
                                          <p:val>
                                            <p:strVal val="#ppt_h"/>
                                          </p:val>
                                        </p:tav>
                                        <p:tav tm="100000">
                                          <p:val>
                                            <p:strVal val="#ppt_h"/>
                                          </p:val>
                                        </p:tav>
                                      </p:tavLst>
                                    </p:anim>
                                    <p:animEffect transition="in" filter="fade">
                                      <p:cBhvr>
                                        <p:cTn id="211" dur="1000"/>
                                        <p:tgtEl>
                                          <p:spTgt spid="117"/>
                                        </p:tgtEl>
                                      </p:cBhvr>
                                    </p:animEffect>
                                  </p:childTnLst>
                                </p:cTn>
                              </p:par>
                              <p:par>
                                <p:cTn id="212" presetID="50" presetClass="entr" presetSubtype="0" decel="100000" fill="hold" grpId="0" nodeType="withEffect">
                                  <p:stCondLst>
                                    <p:cond delay="0"/>
                                  </p:stCondLst>
                                  <p:childTnLst>
                                    <p:set>
                                      <p:cBhvr>
                                        <p:cTn id="213" dur="1" fill="hold">
                                          <p:stCondLst>
                                            <p:cond delay="0"/>
                                          </p:stCondLst>
                                        </p:cTn>
                                        <p:tgtEl>
                                          <p:spTgt spid="118"/>
                                        </p:tgtEl>
                                        <p:attrNameLst>
                                          <p:attrName>style.visibility</p:attrName>
                                        </p:attrNameLst>
                                      </p:cBhvr>
                                      <p:to>
                                        <p:strVal val="visible"/>
                                      </p:to>
                                    </p:set>
                                    <p:anim calcmode="lin" valueType="num">
                                      <p:cBhvr>
                                        <p:cTn id="214" dur="1000" fill="hold"/>
                                        <p:tgtEl>
                                          <p:spTgt spid="118"/>
                                        </p:tgtEl>
                                        <p:attrNameLst>
                                          <p:attrName>ppt_w</p:attrName>
                                        </p:attrNameLst>
                                      </p:cBhvr>
                                      <p:tavLst>
                                        <p:tav tm="0">
                                          <p:val>
                                            <p:strVal val="#ppt_w+.3"/>
                                          </p:val>
                                        </p:tav>
                                        <p:tav tm="100000">
                                          <p:val>
                                            <p:strVal val="#ppt_w"/>
                                          </p:val>
                                        </p:tav>
                                      </p:tavLst>
                                    </p:anim>
                                    <p:anim calcmode="lin" valueType="num">
                                      <p:cBhvr>
                                        <p:cTn id="215" dur="1000" fill="hold"/>
                                        <p:tgtEl>
                                          <p:spTgt spid="118"/>
                                        </p:tgtEl>
                                        <p:attrNameLst>
                                          <p:attrName>ppt_h</p:attrName>
                                        </p:attrNameLst>
                                      </p:cBhvr>
                                      <p:tavLst>
                                        <p:tav tm="0">
                                          <p:val>
                                            <p:strVal val="#ppt_h"/>
                                          </p:val>
                                        </p:tav>
                                        <p:tav tm="100000">
                                          <p:val>
                                            <p:strVal val="#ppt_h"/>
                                          </p:val>
                                        </p:tav>
                                      </p:tavLst>
                                    </p:anim>
                                    <p:animEffect transition="in" filter="fade">
                                      <p:cBhvr>
                                        <p:cTn id="216" dur="1000"/>
                                        <p:tgtEl>
                                          <p:spTgt spid="118"/>
                                        </p:tgtEl>
                                      </p:cBhvr>
                                    </p:animEffect>
                                  </p:childTnLst>
                                </p:cTn>
                              </p:par>
                              <p:par>
                                <p:cTn id="217" presetID="50" presetClass="entr" presetSubtype="0" decel="100000" fill="hold" grpId="0" nodeType="withEffect">
                                  <p:stCondLst>
                                    <p:cond delay="0"/>
                                  </p:stCondLst>
                                  <p:childTnLst>
                                    <p:set>
                                      <p:cBhvr>
                                        <p:cTn id="218" dur="1" fill="hold">
                                          <p:stCondLst>
                                            <p:cond delay="0"/>
                                          </p:stCondLst>
                                        </p:cTn>
                                        <p:tgtEl>
                                          <p:spTgt spid="119"/>
                                        </p:tgtEl>
                                        <p:attrNameLst>
                                          <p:attrName>style.visibility</p:attrName>
                                        </p:attrNameLst>
                                      </p:cBhvr>
                                      <p:to>
                                        <p:strVal val="visible"/>
                                      </p:to>
                                    </p:set>
                                    <p:anim calcmode="lin" valueType="num">
                                      <p:cBhvr>
                                        <p:cTn id="219" dur="1000" fill="hold"/>
                                        <p:tgtEl>
                                          <p:spTgt spid="119"/>
                                        </p:tgtEl>
                                        <p:attrNameLst>
                                          <p:attrName>ppt_w</p:attrName>
                                        </p:attrNameLst>
                                      </p:cBhvr>
                                      <p:tavLst>
                                        <p:tav tm="0">
                                          <p:val>
                                            <p:strVal val="#ppt_w+.3"/>
                                          </p:val>
                                        </p:tav>
                                        <p:tav tm="100000">
                                          <p:val>
                                            <p:strVal val="#ppt_w"/>
                                          </p:val>
                                        </p:tav>
                                      </p:tavLst>
                                    </p:anim>
                                    <p:anim calcmode="lin" valueType="num">
                                      <p:cBhvr>
                                        <p:cTn id="220" dur="1000" fill="hold"/>
                                        <p:tgtEl>
                                          <p:spTgt spid="119"/>
                                        </p:tgtEl>
                                        <p:attrNameLst>
                                          <p:attrName>ppt_h</p:attrName>
                                        </p:attrNameLst>
                                      </p:cBhvr>
                                      <p:tavLst>
                                        <p:tav tm="0">
                                          <p:val>
                                            <p:strVal val="#ppt_h"/>
                                          </p:val>
                                        </p:tav>
                                        <p:tav tm="100000">
                                          <p:val>
                                            <p:strVal val="#ppt_h"/>
                                          </p:val>
                                        </p:tav>
                                      </p:tavLst>
                                    </p:anim>
                                    <p:animEffect transition="in" filter="fade">
                                      <p:cBhvr>
                                        <p:cTn id="221" dur="1000"/>
                                        <p:tgtEl>
                                          <p:spTgt spid="119"/>
                                        </p:tgtEl>
                                      </p:cBhvr>
                                    </p:animEffect>
                                  </p:childTnLst>
                                </p:cTn>
                              </p:par>
                              <p:par>
                                <p:cTn id="222" presetID="50" presetClass="entr" presetSubtype="0" decel="100000" fill="hold" grpId="0" nodeType="withEffect">
                                  <p:stCondLst>
                                    <p:cond delay="0"/>
                                  </p:stCondLst>
                                  <p:childTnLst>
                                    <p:set>
                                      <p:cBhvr>
                                        <p:cTn id="223" dur="1" fill="hold">
                                          <p:stCondLst>
                                            <p:cond delay="0"/>
                                          </p:stCondLst>
                                        </p:cTn>
                                        <p:tgtEl>
                                          <p:spTgt spid="120"/>
                                        </p:tgtEl>
                                        <p:attrNameLst>
                                          <p:attrName>style.visibility</p:attrName>
                                        </p:attrNameLst>
                                      </p:cBhvr>
                                      <p:to>
                                        <p:strVal val="visible"/>
                                      </p:to>
                                    </p:set>
                                    <p:anim calcmode="lin" valueType="num">
                                      <p:cBhvr>
                                        <p:cTn id="224" dur="1000" fill="hold"/>
                                        <p:tgtEl>
                                          <p:spTgt spid="120"/>
                                        </p:tgtEl>
                                        <p:attrNameLst>
                                          <p:attrName>ppt_w</p:attrName>
                                        </p:attrNameLst>
                                      </p:cBhvr>
                                      <p:tavLst>
                                        <p:tav tm="0">
                                          <p:val>
                                            <p:strVal val="#ppt_w+.3"/>
                                          </p:val>
                                        </p:tav>
                                        <p:tav tm="100000">
                                          <p:val>
                                            <p:strVal val="#ppt_w"/>
                                          </p:val>
                                        </p:tav>
                                      </p:tavLst>
                                    </p:anim>
                                    <p:anim calcmode="lin" valueType="num">
                                      <p:cBhvr>
                                        <p:cTn id="225" dur="1000" fill="hold"/>
                                        <p:tgtEl>
                                          <p:spTgt spid="120"/>
                                        </p:tgtEl>
                                        <p:attrNameLst>
                                          <p:attrName>ppt_h</p:attrName>
                                        </p:attrNameLst>
                                      </p:cBhvr>
                                      <p:tavLst>
                                        <p:tav tm="0">
                                          <p:val>
                                            <p:strVal val="#ppt_h"/>
                                          </p:val>
                                        </p:tav>
                                        <p:tav tm="100000">
                                          <p:val>
                                            <p:strVal val="#ppt_h"/>
                                          </p:val>
                                        </p:tav>
                                      </p:tavLst>
                                    </p:anim>
                                    <p:animEffect transition="in" filter="fade">
                                      <p:cBhvr>
                                        <p:cTn id="226" dur="1000"/>
                                        <p:tgtEl>
                                          <p:spTgt spid="120"/>
                                        </p:tgtEl>
                                      </p:cBhvr>
                                    </p:animEffect>
                                  </p:childTnLst>
                                </p:cTn>
                              </p:par>
                              <p:par>
                                <p:cTn id="227" presetID="50" presetClass="entr" presetSubtype="0" decel="100000" fill="hold" grpId="0" nodeType="withEffect">
                                  <p:stCondLst>
                                    <p:cond delay="0"/>
                                  </p:stCondLst>
                                  <p:childTnLst>
                                    <p:set>
                                      <p:cBhvr>
                                        <p:cTn id="228" dur="1" fill="hold">
                                          <p:stCondLst>
                                            <p:cond delay="0"/>
                                          </p:stCondLst>
                                        </p:cTn>
                                        <p:tgtEl>
                                          <p:spTgt spid="121"/>
                                        </p:tgtEl>
                                        <p:attrNameLst>
                                          <p:attrName>style.visibility</p:attrName>
                                        </p:attrNameLst>
                                      </p:cBhvr>
                                      <p:to>
                                        <p:strVal val="visible"/>
                                      </p:to>
                                    </p:set>
                                    <p:anim calcmode="lin" valueType="num">
                                      <p:cBhvr>
                                        <p:cTn id="229" dur="1000" fill="hold"/>
                                        <p:tgtEl>
                                          <p:spTgt spid="121"/>
                                        </p:tgtEl>
                                        <p:attrNameLst>
                                          <p:attrName>ppt_w</p:attrName>
                                        </p:attrNameLst>
                                      </p:cBhvr>
                                      <p:tavLst>
                                        <p:tav tm="0">
                                          <p:val>
                                            <p:strVal val="#ppt_w+.3"/>
                                          </p:val>
                                        </p:tav>
                                        <p:tav tm="100000">
                                          <p:val>
                                            <p:strVal val="#ppt_w"/>
                                          </p:val>
                                        </p:tav>
                                      </p:tavLst>
                                    </p:anim>
                                    <p:anim calcmode="lin" valueType="num">
                                      <p:cBhvr>
                                        <p:cTn id="230" dur="1000" fill="hold"/>
                                        <p:tgtEl>
                                          <p:spTgt spid="121"/>
                                        </p:tgtEl>
                                        <p:attrNameLst>
                                          <p:attrName>ppt_h</p:attrName>
                                        </p:attrNameLst>
                                      </p:cBhvr>
                                      <p:tavLst>
                                        <p:tav tm="0">
                                          <p:val>
                                            <p:strVal val="#ppt_h"/>
                                          </p:val>
                                        </p:tav>
                                        <p:tav tm="100000">
                                          <p:val>
                                            <p:strVal val="#ppt_h"/>
                                          </p:val>
                                        </p:tav>
                                      </p:tavLst>
                                    </p:anim>
                                    <p:animEffect transition="in" filter="fade">
                                      <p:cBhvr>
                                        <p:cTn id="231" dur="1000"/>
                                        <p:tgtEl>
                                          <p:spTgt spid="121"/>
                                        </p:tgtEl>
                                      </p:cBhvr>
                                    </p:animEffect>
                                  </p:childTnLst>
                                </p:cTn>
                              </p:par>
                              <p:par>
                                <p:cTn id="232" presetID="50" presetClass="entr" presetSubtype="0" decel="100000" fill="hold" grpId="0" nodeType="withEffect">
                                  <p:stCondLst>
                                    <p:cond delay="0"/>
                                  </p:stCondLst>
                                  <p:childTnLst>
                                    <p:set>
                                      <p:cBhvr>
                                        <p:cTn id="233" dur="1" fill="hold">
                                          <p:stCondLst>
                                            <p:cond delay="0"/>
                                          </p:stCondLst>
                                        </p:cTn>
                                        <p:tgtEl>
                                          <p:spTgt spid="125"/>
                                        </p:tgtEl>
                                        <p:attrNameLst>
                                          <p:attrName>style.visibility</p:attrName>
                                        </p:attrNameLst>
                                      </p:cBhvr>
                                      <p:to>
                                        <p:strVal val="visible"/>
                                      </p:to>
                                    </p:set>
                                    <p:anim calcmode="lin" valueType="num">
                                      <p:cBhvr>
                                        <p:cTn id="234" dur="1000" fill="hold"/>
                                        <p:tgtEl>
                                          <p:spTgt spid="125"/>
                                        </p:tgtEl>
                                        <p:attrNameLst>
                                          <p:attrName>ppt_w</p:attrName>
                                        </p:attrNameLst>
                                      </p:cBhvr>
                                      <p:tavLst>
                                        <p:tav tm="0">
                                          <p:val>
                                            <p:strVal val="#ppt_w+.3"/>
                                          </p:val>
                                        </p:tav>
                                        <p:tav tm="100000">
                                          <p:val>
                                            <p:strVal val="#ppt_w"/>
                                          </p:val>
                                        </p:tav>
                                      </p:tavLst>
                                    </p:anim>
                                    <p:anim calcmode="lin" valueType="num">
                                      <p:cBhvr>
                                        <p:cTn id="235" dur="1000" fill="hold"/>
                                        <p:tgtEl>
                                          <p:spTgt spid="125"/>
                                        </p:tgtEl>
                                        <p:attrNameLst>
                                          <p:attrName>ppt_h</p:attrName>
                                        </p:attrNameLst>
                                      </p:cBhvr>
                                      <p:tavLst>
                                        <p:tav tm="0">
                                          <p:val>
                                            <p:strVal val="#ppt_h"/>
                                          </p:val>
                                        </p:tav>
                                        <p:tav tm="100000">
                                          <p:val>
                                            <p:strVal val="#ppt_h"/>
                                          </p:val>
                                        </p:tav>
                                      </p:tavLst>
                                    </p:anim>
                                    <p:animEffect transition="in" filter="fade">
                                      <p:cBhvr>
                                        <p:cTn id="236" dur="1000"/>
                                        <p:tgtEl>
                                          <p:spTgt spid="125"/>
                                        </p:tgtEl>
                                      </p:cBhvr>
                                    </p:animEffect>
                                  </p:childTnLst>
                                </p:cTn>
                              </p:par>
                            </p:childTnLst>
                          </p:cTn>
                        </p:par>
                        <p:par>
                          <p:cTn id="237" fill="hold">
                            <p:stCondLst>
                              <p:cond delay="4000"/>
                            </p:stCondLst>
                            <p:childTnLst>
                              <p:par>
                                <p:cTn id="238" presetID="22" presetClass="entr" presetSubtype="8" fill="hold" nodeType="afterEffect">
                                  <p:stCondLst>
                                    <p:cond delay="0"/>
                                  </p:stCondLst>
                                  <p:childTnLst>
                                    <p:set>
                                      <p:cBhvr>
                                        <p:cTn id="239" dur="1" fill="hold">
                                          <p:stCondLst>
                                            <p:cond delay="0"/>
                                          </p:stCondLst>
                                        </p:cTn>
                                        <p:tgtEl>
                                          <p:spTgt spid="156"/>
                                        </p:tgtEl>
                                        <p:attrNameLst>
                                          <p:attrName>style.visibility</p:attrName>
                                        </p:attrNameLst>
                                      </p:cBhvr>
                                      <p:to>
                                        <p:strVal val="visible"/>
                                      </p:to>
                                    </p:set>
                                    <p:animEffect transition="in" filter="wipe(left)">
                                      <p:cBhvr>
                                        <p:cTn id="240" dur="1000"/>
                                        <p:tgtEl>
                                          <p:spTgt spid="156"/>
                                        </p:tgtEl>
                                      </p:cBhvr>
                                    </p:animEffect>
                                  </p:childTnLst>
                                </p:cTn>
                              </p:par>
                            </p:childTnLst>
                          </p:cTn>
                        </p:par>
                        <p:par>
                          <p:cTn id="241" fill="hold">
                            <p:stCondLst>
                              <p:cond delay="5000"/>
                            </p:stCondLst>
                            <p:childTnLst>
                              <p:par>
                                <p:cTn id="242" presetID="50" presetClass="entr" presetSubtype="0" decel="100000" fill="hold" grpId="0" nodeType="afterEffect">
                                  <p:stCondLst>
                                    <p:cond delay="0"/>
                                  </p:stCondLst>
                                  <p:childTnLst>
                                    <p:set>
                                      <p:cBhvr>
                                        <p:cTn id="243" dur="1" fill="hold">
                                          <p:stCondLst>
                                            <p:cond delay="0"/>
                                          </p:stCondLst>
                                        </p:cTn>
                                        <p:tgtEl>
                                          <p:spTgt spid="115"/>
                                        </p:tgtEl>
                                        <p:attrNameLst>
                                          <p:attrName>style.visibility</p:attrName>
                                        </p:attrNameLst>
                                      </p:cBhvr>
                                      <p:to>
                                        <p:strVal val="visible"/>
                                      </p:to>
                                    </p:set>
                                    <p:anim calcmode="lin" valueType="num">
                                      <p:cBhvr>
                                        <p:cTn id="244" dur="2000" fill="hold"/>
                                        <p:tgtEl>
                                          <p:spTgt spid="115"/>
                                        </p:tgtEl>
                                        <p:attrNameLst>
                                          <p:attrName>ppt_w</p:attrName>
                                        </p:attrNameLst>
                                      </p:cBhvr>
                                      <p:tavLst>
                                        <p:tav tm="0">
                                          <p:val>
                                            <p:strVal val="#ppt_w+.3"/>
                                          </p:val>
                                        </p:tav>
                                        <p:tav tm="100000">
                                          <p:val>
                                            <p:strVal val="#ppt_w"/>
                                          </p:val>
                                        </p:tav>
                                      </p:tavLst>
                                    </p:anim>
                                    <p:anim calcmode="lin" valueType="num">
                                      <p:cBhvr>
                                        <p:cTn id="245" dur="2000" fill="hold"/>
                                        <p:tgtEl>
                                          <p:spTgt spid="115"/>
                                        </p:tgtEl>
                                        <p:attrNameLst>
                                          <p:attrName>ppt_h</p:attrName>
                                        </p:attrNameLst>
                                      </p:cBhvr>
                                      <p:tavLst>
                                        <p:tav tm="0">
                                          <p:val>
                                            <p:strVal val="#ppt_h"/>
                                          </p:val>
                                        </p:tav>
                                        <p:tav tm="100000">
                                          <p:val>
                                            <p:strVal val="#ppt_h"/>
                                          </p:val>
                                        </p:tav>
                                      </p:tavLst>
                                    </p:anim>
                                    <p:animEffect transition="in" filter="fade">
                                      <p:cBhvr>
                                        <p:cTn id="246" dur="2000"/>
                                        <p:tgtEl>
                                          <p:spTgt spid="115"/>
                                        </p:tgtEl>
                                      </p:cBhvr>
                                    </p:animEffect>
                                  </p:childTnLst>
                                </p:cTn>
                              </p:par>
                              <p:par>
                                <p:cTn id="247" presetID="50" presetClass="entr" presetSubtype="0" decel="100000" fill="hold" grpId="0" nodeType="withEffect">
                                  <p:stCondLst>
                                    <p:cond delay="0"/>
                                  </p:stCondLst>
                                  <p:childTnLst>
                                    <p:set>
                                      <p:cBhvr>
                                        <p:cTn id="248" dur="1" fill="hold">
                                          <p:stCondLst>
                                            <p:cond delay="0"/>
                                          </p:stCondLst>
                                        </p:cTn>
                                        <p:tgtEl>
                                          <p:spTgt spid="114"/>
                                        </p:tgtEl>
                                        <p:attrNameLst>
                                          <p:attrName>style.visibility</p:attrName>
                                        </p:attrNameLst>
                                      </p:cBhvr>
                                      <p:to>
                                        <p:strVal val="visible"/>
                                      </p:to>
                                    </p:set>
                                    <p:anim calcmode="lin" valueType="num">
                                      <p:cBhvr>
                                        <p:cTn id="249" dur="2000" fill="hold"/>
                                        <p:tgtEl>
                                          <p:spTgt spid="114"/>
                                        </p:tgtEl>
                                        <p:attrNameLst>
                                          <p:attrName>ppt_w</p:attrName>
                                        </p:attrNameLst>
                                      </p:cBhvr>
                                      <p:tavLst>
                                        <p:tav tm="0">
                                          <p:val>
                                            <p:strVal val="#ppt_w+.3"/>
                                          </p:val>
                                        </p:tav>
                                        <p:tav tm="100000">
                                          <p:val>
                                            <p:strVal val="#ppt_w"/>
                                          </p:val>
                                        </p:tav>
                                      </p:tavLst>
                                    </p:anim>
                                    <p:anim calcmode="lin" valueType="num">
                                      <p:cBhvr>
                                        <p:cTn id="250" dur="2000" fill="hold"/>
                                        <p:tgtEl>
                                          <p:spTgt spid="114"/>
                                        </p:tgtEl>
                                        <p:attrNameLst>
                                          <p:attrName>ppt_h</p:attrName>
                                        </p:attrNameLst>
                                      </p:cBhvr>
                                      <p:tavLst>
                                        <p:tav tm="0">
                                          <p:val>
                                            <p:strVal val="#ppt_h"/>
                                          </p:val>
                                        </p:tav>
                                        <p:tav tm="100000">
                                          <p:val>
                                            <p:strVal val="#ppt_h"/>
                                          </p:val>
                                        </p:tav>
                                      </p:tavLst>
                                    </p:anim>
                                    <p:animEffect transition="in" filter="fade">
                                      <p:cBhvr>
                                        <p:cTn id="251" dur="2000"/>
                                        <p:tgtEl>
                                          <p:spTgt spid="114"/>
                                        </p:tgtEl>
                                      </p:cBhvr>
                                    </p:animEffect>
                                  </p:childTnLst>
                                </p:cTn>
                              </p:par>
                              <p:par>
                                <p:cTn id="252" presetID="50" presetClass="entr" presetSubtype="0" decel="100000" fill="hold" grpId="0" nodeType="withEffect">
                                  <p:stCondLst>
                                    <p:cond delay="0"/>
                                  </p:stCondLst>
                                  <p:childTnLst>
                                    <p:set>
                                      <p:cBhvr>
                                        <p:cTn id="253" dur="1" fill="hold">
                                          <p:stCondLst>
                                            <p:cond delay="0"/>
                                          </p:stCondLst>
                                        </p:cTn>
                                        <p:tgtEl>
                                          <p:spTgt spid="113"/>
                                        </p:tgtEl>
                                        <p:attrNameLst>
                                          <p:attrName>style.visibility</p:attrName>
                                        </p:attrNameLst>
                                      </p:cBhvr>
                                      <p:to>
                                        <p:strVal val="visible"/>
                                      </p:to>
                                    </p:set>
                                    <p:anim calcmode="lin" valueType="num">
                                      <p:cBhvr>
                                        <p:cTn id="254" dur="2000" fill="hold"/>
                                        <p:tgtEl>
                                          <p:spTgt spid="113"/>
                                        </p:tgtEl>
                                        <p:attrNameLst>
                                          <p:attrName>ppt_w</p:attrName>
                                        </p:attrNameLst>
                                      </p:cBhvr>
                                      <p:tavLst>
                                        <p:tav tm="0">
                                          <p:val>
                                            <p:strVal val="#ppt_w+.3"/>
                                          </p:val>
                                        </p:tav>
                                        <p:tav tm="100000">
                                          <p:val>
                                            <p:strVal val="#ppt_w"/>
                                          </p:val>
                                        </p:tav>
                                      </p:tavLst>
                                    </p:anim>
                                    <p:anim calcmode="lin" valueType="num">
                                      <p:cBhvr>
                                        <p:cTn id="255" dur="2000" fill="hold"/>
                                        <p:tgtEl>
                                          <p:spTgt spid="113"/>
                                        </p:tgtEl>
                                        <p:attrNameLst>
                                          <p:attrName>ppt_h</p:attrName>
                                        </p:attrNameLst>
                                      </p:cBhvr>
                                      <p:tavLst>
                                        <p:tav tm="0">
                                          <p:val>
                                            <p:strVal val="#ppt_h"/>
                                          </p:val>
                                        </p:tav>
                                        <p:tav tm="100000">
                                          <p:val>
                                            <p:strVal val="#ppt_h"/>
                                          </p:val>
                                        </p:tav>
                                      </p:tavLst>
                                    </p:anim>
                                    <p:animEffect transition="in" filter="fade">
                                      <p:cBhvr>
                                        <p:cTn id="256" dur="2000"/>
                                        <p:tgtEl>
                                          <p:spTgt spid="113"/>
                                        </p:tgtEl>
                                      </p:cBhvr>
                                    </p:animEffect>
                                  </p:childTnLst>
                                </p:cTn>
                              </p:par>
                              <p:par>
                                <p:cTn id="257" presetID="50" presetClass="entr" presetSubtype="0" decel="100000" fill="hold" grpId="0" nodeType="withEffect">
                                  <p:stCondLst>
                                    <p:cond delay="0"/>
                                  </p:stCondLst>
                                  <p:childTnLst>
                                    <p:set>
                                      <p:cBhvr>
                                        <p:cTn id="258" dur="1" fill="hold">
                                          <p:stCondLst>
                                            <p:cond delay="0"/>
                                          </p:stCondLst>
                                        </p:cTn>
                                        <p:tgtEl>
                                          <p:spTgt spid="112"/>
                                        </p:tgtEl>
                                        <p:attrNameLst>
                                          <p:attrName>style.visibility</p:attrName>
                                        </p:attrNameLst>
                                      </p:cBhvr>
                                      <p:to>
                                        <p:strVal val="visible"/>
                                      </p:to>
                                    </p:set>
                                    <p:anim calcmode="lin" valueType="num">
                                      <p:cBhvr>
                                        <p:cTn id="259" dur="2000" fill="hold"/>
                                        <p:tgtEl>
                                          <p:spTgt spid="112"/>
                                        </p:tgtEl>
                                        <p:attrNameLst>
                                          <p:attrName>ppt_w</p:attrName>
                                        </p:attrNameLst>
                                      </p:cBhvr>
                                      <p:tavLst>
                                        <p:tav tm="0">
                                          <p:val>
                                            <p:strVal val="#ppt_w+.3"/>
                                          </p:val>
                                        </p:tav>
                                        <p:tav tm="100000">
                                          <p:val>
                                            <p:strVal val="#ppt_w"/>
                                          </p:val>
                                        </p:tav>
                                      </p:tavLst>
                                    </p:anim>
                                    <p:anim calcmode="lin" valueType="num">
                                      <p:cBhvr>
                                        <p:cTn id="260" dur="2000" fill="hold"/>
                                        <p:tgtEl>
                                          <p:spTgt spid="112"/>
                                        </p:tgtEl>
                                        <p:attrNameLst>
                                          <p:attrName>ppt_h</p:attrName>
                                        </p:attrNameLst>
                                      </p:cBhvr>
                                      <p:tavLst>
                                        <p:tav tm="0">
                                          <p:val>
                                            <p:strVal val="#ppt_h"/>
                                          </p:val>
                                        </p:tav>
                                        <p:tav tm="100000">
                                          <p:val>
                                            <p:strVal val="#ppt_h"/>
                                          </p:val>
                                        </p:tav>
                                      </p:tavLst>
                                    </p:anim>
                                    <p:animEffect transition="in" filter="fade">
                                      <p:cBhvr>
                                        <p:cTn id="261" dur="2000"/>
                                        <p:tgtEl>
                                          <p:spTgt spid="112"/>
                                        </p:tgtEl>
                                      </p:cBhvr>
                                    </p:animEffect>
                                  </p:childTnLst>
                                </p:cTn>
                              </p:par>
                              <p:par>
                                <p:cTn id="262" presetID="50" presetClass="entr" presetSubtype="0" decel="100000" fill="hold" grpId="0" nodeType="withEffect">
                                  <p:stCondLst>
                                    <p:cond delay="0"/>
                                  </p:stCondLst>
                                  <p:childTnLst>
                                    <p:set>
                                      <p:cBhvr>
                                        <p:cTn id="263" dur="1" fill="hold">
                                          <p:stCondLst>
                                            <p:cond delay="0"/>
                                          </p:stCondLst>
                                        </p:cTn>
                                        <p:tgtEl>
                                          <p:spTgt spid="104"/>
                                        </p:tgtEl>
                                        <p:attrNameLst>
                                          <p:attrName>style.visibility</p:attrName>
                                        </p:attrNameLst>
                                      </p:cBhvr>
                                      <p:to>
                                        <p:strVal val="visible"/>
                                      </p:to>
                                    </p:set>
                                    <p:anim calcmode="lin" valueType="num">
                                      <p:cBhvr>
                                        <p:cTn id="264" dur="2000" fill="hold"/>
                                        <p:tgtEl>
                                          <p:spTgt spid="104"/>
                                        </p:tgtEl>
                                        <p:attrNameLst>
                                          <p:attrName>ppt_w</p:attrName>
                                        </p:attrNameLst>
                                      </p:cBhvr>
                                      <p:tavLst>
                                        <p:tav tm="0">
                                          <p:val>
                                            <p:strVal val="#ppt_w+.3"/>
                                          </p:val>
                                        </p:tav>
                                        <p:tav tm="100000">
                                          <p:val>
                                            <p:strVal val="#ppt_w"/>
                                          </p:val>
                                        </p:tav>
                                      </p:tavLst>
                                    </p:anim>
                                    <p:anim calcmode="lin" valueType="num">
                                      <p:cBhvr>
                                        <p:cTn id="265" dur="2000" fill="hold"/>
                                        <p:tgtEl>
                                          <p:spTgt spid="104"/>
                                        </p:tgtEl>
                                        <p:attrNameLst>
                                          <p:attrName>ppt_h</p:attrName>
                                        </p:attrNameLst>
                                      </p:cBhvr>
                                      <p:tavLst>
                                        <p:tav tm="0">
                                          <p:val>
                                            <p:strVal val="#ppt_h"/>
                                          </p:val>
                                        </p:tav>
                                        <p:tav tm="100000">
                                          <p:val>
                                            <p:strVal val="#ppt_h"/>
                                          </p:val>
                                        </p:tav>
                                      </p:tavLst>
                                    </p:anim>
                                    <p:animEffect transition="in" filter="fade">
                                      <p:cBhvr>
                                        <p:cTn id="266" dur="2000"/>
                                        <p:tgtEl>
                                          <p:spTgt spid="104"/>
                                        </p:tgtEl>
                                      </p:cBhvr>
                                    </p:animEffect>
                                  </p:childTnLst>
                                </p:cTn>
                              </p:par>
                              <p:par>
                                <p:cTn id="267" presetID="50" presetClass="entr" presetSubtype="0" decel="100000" fill="hold" grpId="0" nodeType="withEffect">
                                  <p:stCondLst>
                                    <p:cond delay="0"/>
                                  </p:stCondLst>
                                  <p:childTnLst>
                                    <p:set>
                                      <p:cBhvr>
                                        <p:cTn id="268" dur="1" fill="hold">
                                          <p:stCondLst>
                                            <p:cond delay="0"/>
                                          </p:stCondLst>
                                        </p:cTn>
                                        <p:tgtEl>
                                          <p:spTgt spid="105"/>
                                        </p:tgtEl>
                                        <p:attrNameLst>
                                          <p:attrName>style.visibility</p:attrName>
                                        </p:attrNameLst>
                                      </p:cBhvr>
                                      <p:to>
                                        <p:strVal val="visible"/>
                                      </p:to>
                                    </p:set>
                                    <p:anim calcmode="lin" valueType="num">
                                      <p:cBhvr>
                                        <p:cTn id="269" dur="2000" fill="hold"/>
                                        <p:tgtEl>
                                          <p:spTgt spid="105"/>
                                        </p:tgtEl>
                                        <p:attrNameLst>
                                          <p:attrName>ppt_w</p:attrName>
                                        </p:attrNameLst>
                                      </p:cBhvr>
                                      <p:tavLst>
                                        <p:tav tm="0">
                                          <p:val>
                                            <p:strVal val="#ppt_w+.3"/>
                                          </p:val>
                                        </p:tav>
                                        <p:tav tm="100000">
                                          <p:val>
                                            <p:strVal val="#ppt_w"/>
                                          </p:val>
                                        </p:tav>
                                      </p:tavLst>
                                    </p:anim>
                                    <p:anim calcmode="lin" valueType="num">
                                      <p:cBhvr>
                                        <p:cTn id="270" dur="2000" fill="hold"/>
                                        <p:tgtEl>
                                          <p:spTgt spid="105"/>
                                        </p:tgtEl>
                                        <p:attrNameLst>
                                          <p:attrName>ppt_h</p:attrName>
                                        </p:attrNameLst>
                                      </p:cBhvr>
                                      <p:tavLst>
                                        <p:tav tm="0">
                                          <p:val>
                                            <p:strVal val="#ppt_h"/>
                                          </p:val>
                                        </p:tav>
                                        <p:tav tm="100000">
                                          <p:val>
                                            <p:strVal val="#ppt_h"/>
                                          </p:val>
                                        </p:tav>
                                      </p:tavLst>
                                    </p:anim>
                                    <p:animEffect transition="in" filter="fade">
                                      <p:cBhvr>
                                        <p:cTn id="271" dur="2000"/>
                                        <p:tgtEl>
                                          <p:spTgt spid="105"/>
                                        </p:tgtEl>
                                      </p:cBhvr>
                                    </p:animEffect>
                                  </p:childTnLst>
                                </p:cTn>
                              </p:par>
                              <p:par>
                                <p:cTn id="272" presetID="50" presetClass="entr" presetSubtype="0" decel="100000" fill="hold" grpId="0" nodeType="withEffect">
                                  <p:stCondLst>
                                    <p:cond delay="0"/>
                                  </p:stCondLst>
                                  <p:childTnLst>
                                    <p:set>
                                      <p:cBhvr>
                                        <p:cTn id="273" dur="1" fill="hold">
                                          <p:stCondLst>
                                            <p:cond delay="0"/>
                                          </p:stCondLst>
                                        </p:cTn>
                                        <p:tgtEl>
                                          <p:spTgt spid="107"/>
                                        </p:tgtEl>
                                        <p:attrNameLst>
                                          <p:attrName>style.visibility</p:attrName>
                                        </p:attrNameLst>
                                      </p:cBhvr>
                                      <p:to>
                                        <p:strVal val="visible"/>
                                      </p:to>
                                    </p:set>
                                    <p:anim calcmode="lin" valueType="num">
                                      <p:cBhvr>
                                        <p:cTn id="274" dur="2000" fill="hold"/>
                                        <p:tgtEl>
                                          <p:spTgt spid="107"/>
                                        </p:tgtEl>
                                        <p:attrNameLst>
                                          <p:attrName>ppt_w</p:attrName>
                                        </p:attrNameLst>
                                      </p:cBhvr>
                                      <p:tavLst>
                                        <p:tav tm="0">
                                          <p:val>
                                            <p:strVal val="#ppt_w+.3"/>
                                          </p:val>
                                        </p:tav>
                                        <p:tav tm="100000">
                                          <p:val>
                                            <p:strVal val="#ppt_w"/>
                                          </p:val>
                                        </p:tav>
                                      </p:tavLst>
                                    </p:anim>
                                    <p:anim calcmode="lin" valueType="num">
                                      <p:cBhvr>
                                        <p:cTn id="275" dur="2000" fill="hold"/>
                                        <p:tgtEl>
                                          <p:spTgt spid="107"/>
                                        </p:tgtEl>
                                        <p:attrNameLst>
                                          <p:attrName>ppt_h</p:attrName>
                                        </p:attrNameLst>
                                      </p:cBhvr>
                                      <p:tavLst>
                                        <p:tav tm="0">
                                          <p:val>
                                            <p:strVal val="#ppt_h"/>
                                          </p:val>
                                        </p:tav>
                                        <p:tav tm="100000">
                                          <p:val>
                                            <p:strVal val="#ppt_h"/>
                                          </p:val>
                                        </p:tav>
                                      </p:tavLst>
                                    </p:anim>
                                    <p:animEffect transition="in" filter="fade">
                                      <p:cBhvr>
                                        <p:cTn id="276" dur="2000"/>
                                        <p:tgtEl>
                                          <p:spTgt spid="107"/>
                                        </p:tgtEl>
                                      </p:cBhvr>
                                    </p:animEffect>
                                  </p:childTnLst>
                                </p:cTn>
                              </p:par>
                              <p:par>
                                <p:cTn id="277" presetID="50" presetClass="entr" presetSubtype="0" decel="100000" fill="hold" grpId="0" nodeType="withEffect">
                                  <p:stCondLst>
                                    <p:cond delay="0"/>
                                  </p:stCondLst>
                                  <p:childTnLst>
                                    <p:set>
                                      <p:cBhvr>
                                        <p:cTn id="278" dur="1" fill="hold">
                                          <p:stCondLst>
                                            <p:cond delay="0"/>
                                          </p:stCondLst>
                                        </p:cTn>
                                        <p:tgtEl>
                                          <p:spTgt spid="106"/>
                                        </p:tgtEl>
                                        <p:attrNameLst>
                                          <p:attrName>style.visibility</p:attrName>
                                        </p:attrNameLst>
                                      </p:cBhvr>
                                      <p:to>
                                        <p:strVal val="visible"/>
                                      </p:to>
                                    </p:set>
                                    <p:anim calcmode="lin" valueType="num">
                                      <p:cBhvr>
                                        <p:cTn id="279" dur="2000" fill="hold"/>
                                        <p:tgtEl>
                                          <p:spTgt spid="106"/>
                                        </p:tgtEl>
                                        <p:attrNameLst>
                                          <p:attrName>ppt_w</p:attrName>
                                        </p:attrNameLst>
                                      </p:cBhvr>
                                      <p:tavLst>
                                        <p:tav tm="0">
                                          <p:val>
                                            <p:strVal val="#ppt_w+.3"/>
                                          </p:val>
                                        </p:tav>
                                        <p:tav tm="100000">
                                          <p:val>
                                            <p:strVal val="#ppt_w"/>
                                          </p:val>
                                        </p:tav>
                                      </p:tavLst>
                                    </p:anim>
                                    <p:anim calcmode="lin" valueType="num">
                                      <p:cBhvr>
                                        <p:cTn id="280" dur="2000" fill="hold"/>
                                        <p:tgtEl>
                                          <p:spTgt spid="106"/>
                                        </p:tgtEl>
                                        <p:attrNameLst>
                                          <p:attrName>ppt_h</p:attrName>
                                        </p:attrNameLst>
                                      </p:cBhvr>
                                      <p:tavLst>
                                        <p:tav tm="0">
                                          <p:val>
                                            <p:strVal val="#ppt_h"/>
                                          </p:val>
                                        </p:tav>
                                        <p:tav tm="100000">
                                          <p:val>
                                            <p:strVal val="#ppt_h"/>
                                          </p:val>
                                        </p:tav>
                                      </p:tavLst>
                                    </p:anim>
                                    <p:animEffect transition="in" filter="fade">
                                      <p:cBhvr>
                                        <p:cTn id="281" dur="2000"/>
                                        <p:tgtEl>
                                          <p:spTgt spid="106"/>
                                        </p:tgtEl>
                                      </p:cBhvr>
                                    </p:animEffect>
                                  </p:childTnLst>
                                </p:cTn>
                              </p:par>
                              <p:par>
                                <p:cTn id="282" presetID="50" presetClass="entr" presetSubtype="0" decel="100000" fill="hold" grpId="0" nodeType="withEffect">
                                  <p:stCondLst>
                                    <p:cond delay="0"/>
                                  </p:stCondLst>
                                  <p:childTnLst>
                                    <p:set>
                                      <p:cBhvr>
                                        <p:cTn id="283" dur="1" fill="hold">
                                          <p:stCondLst>
                                            <p:cond delay="0"/>
                                          </p:stCondLst>
                                        </p:cTn>
                                        <p:tgtEl>
                                          <p:spTgt spid="127"/>
                                        </p:tgtEl>
                                        <p:attrNameLst>
                                          <p:attrName>style.visibility</p:attrName>
                                        </p:attrNameLst>
                                      </p:cBhvr>
                                      <p:to>
                                        <p:strVal val="visible"/>
                                      </p:to>
                                    </p:set>
                                    <p:anim calcmode="lin" valueType="num">
                                      <p:cBhvr>
                                        <p:cTn id="284" dur="2000" fill="hold"/>
                                        <p:tgtEl>
                                          <p:spTgt spid="127"/>
                                        </p:tgtEl>
                                        <p:attrNameLst>
                                          <p:attrName>ppt_w</p:attrName>
                                        </p:attrNameLst>
                                      </p:cBhvr>
                                      <p:tavLst>
                                        <p:tav tm="0">
                                          <p:val>
                                            <p:strVal val="#ppt_w+.3"/>
                                          </p:val>
                                        </p:tav>
                                        <p:tav tm="100000">
                                          <p:val>
                                            <p:strVal val="#ppt_w"/>
                                          </p:val>
                                        </p:tav>
                                      </p:tavLst>
                                    </p:anim>
                                    <p:anim calcmode="lin" valueType="num">
                                      <p:cBhvr>
                                        <p:cTn id="285" dur="2000" fill="hold"/>
                                        <p:tgtEl>
                                          <p:spTgt spid="127"/>
                                        </p:tgtEl>
                                        <p:attrNameLst>
                                          <p:attrName>ppt_h</p:attrName>
                                        </p:attrNameLst>
                                      </p:cBhvr>
                                      <p:tavLst>
                                        <p:tav tm="0">
                                          <p:val>
                                            <p:strVal val="#ppt_h"/>
                                          </p:val>
                                        </p:tav>
                                        <p:tav tm="100000">
                                          <p:val>
                                            <p:strVal val="#ppt_h"/>
                                          </p:val>
                                        </p:tav>
                                      </p:tavLst>
                                    </p:anim>
                                    <p:animEffect transition="in" filter="fade">
                                      <p:cBhvr>
                                        <p:cTn id="286" dur="2000"/>
                                        <p:tgtEl>
                                          <p:spTgt spid="127"/>
                                        </p:tgtEl>
                                      </p:cBhvr>
                                    </p:animEffect>
                                  </p:childTnLst>
                                </p:cTn>
                              </p:par>
                            </p:childTnLst>
                          </p:cTn>
                        </p:par>
                        <p:par>
                          <p:cTn id="287" fill="hold">
                            <p:stCondLst>
                              <p:cond delay="7000"/>
                            </p:stCondLst>
                            <p:childTnLst>
                              <p:par>
                                <p:cTn id="288" presetID="22" presetClass="entr" presetSubtype="8" fill="hold" nodeType="afterEffect">
                                  <p:stCondLst>
                                    <p:cond delay="0"/>
                                  </p:stCondLst>
                                  <p:childTnLst>
                                    <p:set>
                                      <p:cBhvr>
                                        <p:cTn id="289" dur="1" fill="hold">
                                          <p:stCondLst>
                                            <p:cond delay="0"/>
                                          </p:stCondLst>
                                        </p:cTn>
                                        <p:tgtEl>
                                          <p:spTgt spid="157"/>
                                        </p:tgtEl>
                                        <p:attrNameLst>
                                          <p:attrName>style.visibility</p:attrName>
                                        </p:attrNameLst>
                                      </p:cBhvr>
                                      <p:to>
                                        <p:strVal val="visible"/>
                                      </p:to>
                                    </p:set>
                                    <p:animEffect transition="in" filter="wipe(left)">
                                      <p:cBhvr>
                                        <p:cTn id="290" dur="1000"/>
                                        <p:tgtEl>
                                          <p:spTgt spid="157"/>
                                        </p:tgtEl>
                                      </p:cBhvr>
                                    </p:animEffect>
                                  </p:childTnLst>
                                </p:cTn>
                              </p:par>
                            </p:childTnLst>
                          </p:cTn>
                        </p:par>
                        <p:par>
                          <p:cTn id="291" fill="hold">
                            <p:stCondLst>
                              <p:cond delay="8000"/>
                            </p:stCondLst>
                            <p:childTnLst>
                              <p:par>
                                <p:cTn id="292" presetID="22" presetClass="entr" presetSubtype="1" fill="hold" nodeType="afterEffect">
                                  <p:stCondLst>
                                    <p:cond delay="0"/>
                                  </p:stCondLst>
                                  <p:childTnLst>
                                    <p:set>
                                      <p:cBhvr>
                                        <p:cTn id="293" dur="1" fill="hold">
                                          <p:stCondLst>
                                            <p:cond delay="0"/>
                                          </p:stCondLst>
                                        </p:cTn>
                                        <p:tgtEl>
                                          <p:spTgt spid="158"/>
                                        </p:tgtEl>
                                        <p:attrNameLst>
                                          <p:attrName>style.visibility</p:attrName>
                                        </p:attrNameLst>
                                      </p:cBhvr>
                                      <p:to>
                                        <p:strVal val="visible"/>
                                      </p:to>
                                    </p:set>
                                    <p:animEffect transition="in" filter="wipe(up)">
                                      <p:cBhvr>
                                        <p:cTn id="294" dur="1000"/>
                                        <p:tgtEl>
                                          <p:spTgt spid="158"/>
                                        </p:tgtEl>
                                      </p:cBhvr>
                                    </p:animEffect>
                                  </p:childTnLst>
                                </p:cTn>
                              </p:par>
                            </p:childTnLst>
                          </p:cTn>
                        </p:par>
                        <p:par>
                          <p:cTn id="295" fill="hold">
                            <p:stCondLst>
                              <p:cond delay="9000"/>
                            </p:stCondLst>
                            <p:childTnLst>
                              <p:par>
                                <p:cTn id="296" presetID="22" presetClass="entr" presetSubtype="8" fill="hold" grpId="0" nodeType="afterEffect">
                                  <p:stCondLst>
                                    <p:cond delay="0"/>
                                  </p:stCondLst>
                                  <p:childTnLst>
                                    <p:set>
                                      <p:cBhvr>
                                        <p:cTn id="297" dur="1" fill="hold">
                                          <p:stCondLst>
                                            <p:cond delay="0"/>
                                          </p:stCondLst>
                                        </p:cTn>
                                        <p:tgtEl>
                                          <p:spTgt spid="148"/>
                                        </p:tgtEl>
                                        <p:attrNameLst>
                                          <p:attrName>style.visibility</p:attrName>
                                        </p:attrNameLst>
                                      </p:cBhvr>
                                      <p:to>
                                        <p:strVal val="visible"/>
                                      </p:to>
                                    </p:set>
                                    <p:animEffect transition="in" filter="wipe(left)">
                                      <p:cBhvr>
                                        <p:cTn id="298" dur="2000"/>
                                        <p:tgtEl>
                                          <p:spTgt spid="148"/>
                                        </p:tgtEl>
                                      </p:cBhvr>
                                    </p:animEffect>
                                  </p:childTnLst>
                                </p:cTn>
                              </p:par>
                            </p:childTnLst>
                          </p:cTn>
                        </p:par>
                        <p:par>
                          <p:cTn id="299" fill="hold">
                            <p:stCondLst>
                              <p:cond delay="11000"/>
                            </p:stCondLst>
                            <p:childTnLst>
                              <p:par>
                                <p:cTn id="300" presetID="27" presetClass="entr" presetSubtype="0" fill="hold" grpId="0" nodeType="afterEffect">
                                  <p:stCondLst>
                                    <p:cond delay="0"/>
                                  </p:stCondLst>
                                  <p:iterate type="lt">
                                    <p:tmPct val="50000"/>
                                  </p:iterate>
                                  <p:childTnLst>
                                    <p:set>
                                      <p:cBhvr>
                                        <p:cTn id="301" dur="1" fill="hold">
                                          <p:stCondLst>
                                            <p:cond delay="0"/>
                                          </p:stCondLst>
                                        </p:cTn>
                                        <p:tgtEl>
                                          <p:spTgt spid="128"/>
                                        </p:tgtEl>
                                        <p:attrNameLst>
                                          <p:attrName>style.visibility</p:attrName>
                                        </p:attrNameLst>
                                      </p:cBhvr>
                                      <p:to>
                                        <p:strVal val="visible"/>
                                      </p:to>
                                    </p:set>
                                    <p:anim calcmode="discrete" valueType="clr">
                                      <p:cBhvr override="childStyle">
                                        <p:cTn id="302" dur="80"/>
                                        <p:tgtEl>
                                          <p:spTgt spid="128"/>
                                        </p:tgtEl>
                                        <p:attrNameLst>
                                          <p:attrName>style.color</p:attrName>
                                        </p:attrNameLst>
                                      </p:cBhvr>
                                      <p:tavLst>
                                        <p:tav tm="0">
                                          <p:val>
                                            <p:clrVal>
                                              <a:schemeClr val="accent2"/>
                                            </p:clrVal>
                                          </p:val>
                                        </p:tav>
                                        <p:tav tm="50000">
                                          <p:val>
                                            <p:clrVal>
                                              <a:srgbClr val="FE0030"/>
                                            </p:clrVal>
                                          </p:val>
                                        </p:tav>
                                      </p:tavLst>
                                    </p:anim>
                                    <p:anim calcmode="discrete" valueType="clr">
                                      <p:cBhvr>
                                        <p:cTn id="303" dur="80"/>
                                        <p:tgtEl>
                                          <p:spTgt spid="128"/>
                                        </p:tgtEl>
                                        <p:attrNameLst>
                                          <p:attrName>fillcolor</p:attrName>
                                        </p:attrNameLst>
                                      </p:cBhvr>
                                      <p:tavLst>
                                        <p:tav tm="0">
                                          <p:val>
                                            <p:clrVal>
                                              <a:schemeClr val="accent2"/>
                                            </p:clrVal>
                                          </p:val>
                                        </p:tav>
                                        <p:tav tm="50000">
                                          <p:val>
                                            <p:clrVal>
                                              <a:schemeClr val="hlink"/>
                                            </p:clrVal>
                                          </p:val>
                                        </p:tav>
                                      </p:tavLst>
                                    </p:anim>
                                    <p:set>
                                      <p:cBhvr>
                                        <p:cTn id="304" dur="80"/>
                                        <p:tgtEl>
                                          <p:spTgt spid="128"/>
                                        </p:tgtEl>
                                        <p:attrNameLst>
                                          <p:attrName>fill.type</p:attrName>
                                        </p:attrNameLst>
                                      </p:cBhvr>
                                      <p:to>
                                        <p:strVal val="solid"/>
                                      </p:to>
                                    </p:set>
                                  </p:childTnLst>
                                  <p:subTnLst>
                                    <p:audio>
                                      <p:cMediaNode>
                                        <p:cTn display="0" masterRel="sameClick">
                                          <p:stCondLst>
                                            <p:cond evt="begin" delay="0">
                                              <p:tn val="300"/>
                                            </p:cond>
                                          </p:stCondLst>
                                          <p:endCondLst>
                                            <p:cond evt="onStopAudio" delay="0">
                                              <p:tgtEl>
                                                <p:sldTgt/>
                                              </p:tgtEl>
                                            </p:cond>
                                          </p:endCondLst>
                                        </p:cTn>
                                        <p:tgtEl>
                                          <p:sndTgt r:embed="rId1"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animBg="1" build="allAtOnce"/>
      <p:bldP spid="36" grpId="0" animBg="1"/>
      <p:bldP spid="97" grpId="0" animBg="1"/>
      <p:bldP spid="98" grpId="0" animBg="1"/>
      <p:bldP spid="99" grpId="0" animBg="1"/>
      <p:bldP spid="100" grpId="0" animBg="1"/>
      <p:bldP spid="102" grpId="0" animBg="1"/>
      <p:bldP spid="103" grpId="0" animBg="1"/>
      <p:bldP spid="104" grpId="0" animBg="1"/>
      <p:bldP spid="105" grpId="0" animBg="1"/>
      <p:bldP spid="106" grpId="0" animBg="1"/>
      <p:bldP spid="107" grpId="0" animBg="1"/>
      <p:bldP spid="110"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5" grpId="0" animBg="1"/>
      <p:bldP spid="127" grpId="0" animBg="1"/>
      <p:bldP spid="128" grpId="0"/>
      <p:bldP spid="1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7625" y="785813"/>
            <a:ext cx="1006475" cy="246062"/>
          </a:xfrm>
          <a:prstGeom prst="rect">
            <a:avLst/>
          </a:prstGeom>
          <a:ln>
            <a:solidFill>
              <a:schemeClr val="tx1">
                <a:lumMod val="65000"/>
                <a:lumOff val="35000"/>
              </a:schemeClr>
            </a:solidFill>
          </a:ln>
        </p:spPr>
        <p:txBody>
          <a:bodyPr wrap="none">
            <a:spAutoFit/>
          </a:bodyPr>
          <a:lstStyle/>
          <a:p>
            <a:pPr>
              <a:spcBef>
                <a:spcPts val="0"/>
              </a:spcBef>
              <a:spcAft>
                <a:spcPts val="0"/>
              </a:spcAft>
              <a:defRPr/>
            </a:pPr>
            <a:r>
              <a:rPr lang="en-US" altLang="zh-CN" sz="1000" dirty="0">
                <a:solidFill>
                  <a:schemeClr val="tx1">
                    <a:lumMod val="65000"/>
                    <a:lumOff val="35000"/>
                  </a:schemeClr>
                </a:solidFill>
                <a:latin typeface="微软雅黑" pitchFamily="34" charset="-122"/>
                <a:ea typeface="微软雅黑" pitchFamily="34" charset="-122"/>
              </a:rPr>
              <a:t>Honor Award</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5" name="矩形 4"/>
          <p:cNvSpPr/>
          <p:nvPr/>
        </p:nvSpPr>
        <p:spPr>
          <a:xfrm>
            <a:off x="1643063" y="500063"/>
            <a:ext cx="2236787" cy="708025"/>
          </a:xfrm>
          <a:prstGeom prst="rect">
            <a:avLst/>
          </a:prstGeom>
        </p:spPr>
        <p:txBody>
          <a:bodyPr wrap="none">
            <a:spAutoFit/>
          </a:bodyPr>
          <a:lstStyle/>
          <a:p>
            <a:pPr>
              <a:spcBef>
                <a:spcPts val="0"/>
              </a:spcBef>
              <a:spcAft>
                <a:spcPts val="0"/>
              </a:spcAft>
              <a:defRPr/>
            </a:pPr>
            <a:r>
              <a:rPr lang="zh-CN" altLang="en-US" sz="4000" dirty="0">
                <a:solidFill>
                  <a:schemeClr val="tx1">
                    <a:lumMod val="65000"/>
                    <a:lumOff val="35000"/>
                  </a:schemeClr>
                </a:solidFill>
                <a:latin typeface="Haettenschweiler" pitchFamily="34" charset="0"/>
                <a:ea typeface="微软雅黑" pitchFamily="34" charset="-122"/>
              </a:rPr>
              <a:t>荣誉奖项</a:t>
            </a:r>
            <a:endParaRPr lang="zh-CN" altLang="en-US" sz="4000" dirty="0">
              <a:solidFill>
                <a:schemeClr val="tx1">
                  <a:lumMod val="65000"/>
                  <a:lumOff val="35000"/>
                </a:schemeClr>
              </a:solidFill>
              <a:latin typeface="Haettenschweiler" pitchFamily="34" charset="0"/>
              <a:ea typeface="微软雅黑" pitchFamily="34" charset="-122"/>
            </a:endParaRPr>
          </a:p>
        </p:txBody>
      </p:sp>
      <p:grpSp>
        <p:nvGrpSpPr>
          <p:cNvPr id="6" name="Group 6"/>
          <p:cNvGrpSpPr/>
          <p:nvPr/>
        </p:nvGrpSpPr>
        <p:grpSpPr>
          <a:xfrm>
            <a:off x="755576" y="1346953"/>
            <a:ext cx="4086178" cy="3024997"/>
            <a:chOff x="6199748" y="2270669"/>
            <a:chExt cx="4608208" cy="3412690"/>
          </a:xfrm>
          <a:solidFill>
            <a:schemeClr val="accent5"/>
          </a:solidFill>
        </p:grpSpPr>
        <p:sp>
          <p:nvSpPr>
            <p:cNvPr id="7" name="Freeform 7"/>
            <p:cNvSpPr/>
            <p:nvPr/>
          </p:nvSpPr>
          <p:spPr>
            <a:xfrm>
              <a:off x="7045861" y="2643177"/>
              <a:ext cx="2708066" cy="2708008"/>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594707" tIns="594699" rIns="594707" bIns="594699" spcCol="1270" anchor="ctr"/>
            <a:lstStyle/>
            <a:p>
              <a:pPr algn="ctr" defTabSz="1733550">
                <a:lnSpc>
                  <a:spcPct val="90000"/>
                </a:lnSpc>
                <a:spcAft>
                  <a:spcPct val="35000"/>
                </a:spcAft>
                <a:defRPr/>
              </a:pPr>
              <a:endParaRPr lang="id-ID" sz="3900"/>
            </a:p>
          </p:txBody>
        </p:sp>
        <p:sp>
          <p:nvSpPr>
            <p:cNvPr id="8" name="Oval 8"/>
            <p:cNvSpPr/>
            <p:nvPr/>
          </p:nvSpPr>
          <p:spPr>
            <a:xfrm>
              <a:off x="8591026" y="2519799"/>
              <a:ext cx="301176" cy="301171"/>
            </a:xfrm>
            <a:prstGeom prst="ellipse">
              <a:avLst/>
            </a:prstGeom>
            <a:grpFill/>
            <a:ln w="25400">
              <a:solidFill>
                <a:schemeClr val="bg1">
                  <a:lumMod val="9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Oval 9"/>
            <p:cNvSpPr/>
            <p:nvPr/>
          </p:nvSpPr>
          <p:spPr>
            <a:xfrm>
              <a:off x="7877873" y="5149983"/>
              <a:ext cx="218075" cy="218285"/>
            </a:xfrm>
            <a:prstGeom prst="ellipse">
              <a:avLst/>
            </a:prstGeom>
            <a:solidFill>
              <a:schemeClr val="bg1"/>
            </a:solidFill>
            <a:ln w="25400">
              <a:solidFill>
                <a:schemeClr val="bg1">
                  <a:lumMod val="95000"/>
                </a:schemeClr>
              </a:solid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sp>
        <p:sp>
          <p:nvSpPr>
            <p:cNvPr id="10" name="Oval 10"/>
            <p:cNvSpPr/>
            <p:nvPr/>
          </p:nvSpPr>
          <p:spPr>
            <a:xfrm>
              <a:off x="9928187" y="3742198"/>
              <a:ext cx="218075" cy="218285"/>
            </a:xfrm>
            <a:prstGeom prst="ellipse">
              <a:avLst/>
            </a:prstGeom>
            <a:grp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sp>
        <p:sp>
          <p:nvSpPr>
            <p:cNvPr id="11" name="Oval 11"/>
            <p:cNvSpPr/>
            <p:nvPr/>
          </p:nvSpPr>
          <p:spPr>
            <a:xfrm>
              <a:off x="8884647" y="5382188"/>
              <a:ext cx="301176" cy="301171"/>
            </a:xfrm>
            <a:prstGeom prst="ellipse">
              <a:avLst/>
            </a:prstGeom>
            <a:grp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sp>
        <p:sp>
          <p:nvSpPr>
            <p:cNvPr id="12" name="Oval 12"/>
            <p:cNvSpPr/>
            <p:nvPr/>
          </p:nvSpPr>
          <p:spPr>
            <a:xfrm>
              <a:off x="7578045" y="3090471"/>
              <a:ext cx="218076" cy="218285"/>
            </a:xfrm>
            <a:prstGeom prst="ellipse">
              <a:avLst/>
            </a:prstGeom>
            <a:solidFill>
              <a:schemeClr val="bg1"/>
            </a:solidFill>
            <a:ln>
              <a:noFill/>
            </a:ln>
          </p:spPr>
          <p:style>
            <a:lnRef idx="2">
              <a:schemeClr val="lt1">
                <a:hueOff val="0"/>
                <a:satOff val="0"/>
                <a:lumOff val="0"/>
                <a:alphaOff val="0"/>
              </a:schemeClr>
            </a:lnRef>
            <a:fillRef idx="1">
              <a:schemeClr val="accent3">
                <a:hueOff val="224959"/>
                <a:satOff val="11515"/>
                <a:lumOff val="4837"/>
                <a:alphaOff val="0"/>
              </a:schemeClr>
            </a:fillRef>
            <a:effectRef idx="0">
              <a:schemeClr val="accent3">
                <a:hueOff val="224959"/>
                <a:satOff val="11515"/>
                <a:lumOff val="4837"/>
                <a:alphaOff val="0"/>
              </a:schemeClr>
            </a:effectRef>
            <a:fontRef idx="minor">
              <a:schemeClr val="lt1"/>
            </a:fontRef>
          </p:style>
        </p:sp>
        <p:sp>
          <p:nvSpPr>
            <p:cNvPr id="13" name="Freeform 13"/>
            <p:cNvSpPr/>
            <p:nvPr/>
          </p:nvSpPr>
          <p:spPr>
            <a:xfrm>
              <a:off x="6199748" y="313194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3"/>
            </a:solidFill>
            <a:ln w="38100">
              <a:solidFill>
                <a:schemeClr val="bg1">
                  <a:lumMod val="95000"/>
                </a:schemeClr>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lIns="241241" tIns="241189" rIns="241241" bIns="241189" spcCol="1270" anchor="ctr"/>
            <a:lstStyle/>
            <a:p>
              <a:pPr algn="ctr" defTabSz="699770">
                <a:lnSpc>
                  <a:spcPct val="90000"/>
                </a:lnSpc>
                <a:spcAft>
                  <a:spcPct val="35000"/>
                </a:spcAft>
                <a:defRPr/>
              </a:pPr>
              <a:endParaRPr lang="id-ID" sz="1600"/>
            </a:p>
          </p:txBody>
        </p:sp>
        <p:sp>
          <p:nvSpPr>
            <p:cNvPr id="14" name="Oval 14"/>
            <p:cNvSpPr/>
            <p:nvPr/>
          </p:nvSpPr>
          <p:spPr>
            <a:xfrm>
              <a:off x="9288092" y="4197527"/>
              <a:ext cx="301176" cy="301171"/>
            </a:xfrm>
            <a:prstGeom prst="ellipse">
              <a:avLst/>
            </a:prstGeom>
            <a:solidFill>
              <a:schemeClr val="bg1"/>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sp>
        <p:sp>
          <p:nvSpPr>
            <p:cNvPr id="15" name="Oval 15"/>
            <p:cNvSpPr/>
            <p:nvPr/>
          </p:nvSpPr>
          <p:spPr>
            <a:xfrm>
              <a:off x="6461137" y="4435079"/>
              <a:ext cx="544433" cy="544448"/>
            </a:xfrm>
            <a:prstGeom prst="ellipse">
              <a:avLst/>
            </a:prstGeom>
            <a:grp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sp>
        <p:sp>
          <p:nvSpPr>
            <p:cNvPr id="16" name="Freeform 16"/>
            <p:cNvSpPr/>
            <p:nvPr/>
          </p:nvSpPr>
          <p:spPr>
            <a:xfrm>
              <a:off x="9707002" y="2270669"/>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2"/>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lIns="241241" tIns="241189" rIns="241241" bIns="241189" spcCol="1270" anchor="ctr"/>
            <a:lstStyle/>
            <a:p>
              <a:pPr algn="ctr" defTabSz="699770">
                <a:lnSpc>
                  <a:spcPct val="90000"/>
                </a:lnSpc>
                <a:spcAft>
                  <a:spcPct val="35000"/>
                </a:spcAft>
                <a:defRPr/>
              </a:pPr>
              <a:endParaRPr lang="id-ID" sz="1600"/>
            </a:p>
          </p:txBody>
        </p:sp>
        <p:sp>
          <p:nvSpPr>
            <p:cNvPr id="17" name="Oval 17"/>
            <p:cNvSpPr/>
            <p:nvPr/>
          </p:nvSpPr>
          <p:spPr>
            <a:xfrm>
              <a:off x="9540385" y="3373960"/>
              <a:ext cx="301176" cy="301171"/>
            </a:xfrm>
            <a:prstGeom prst="ellipse">
              <a:avLst/>
            </a:prstGeom>
            <a:grpFill/>
            <a:ln w="25400">
              <a:solidFill>
                <a:schemeClr val="bg1">
                  <a:lumMod val="95000"/>
                </a:schemeClr>
              </a:solidFill>
            </a:ln>
          </p:spPr>
          <p:style>
            <a:lnRef idx="2">
              <a:schemeClr val="lt1">
                <a:hueOff val="0"/>
                <a:satOff val="0"/>
                <a:lumOff val="0"/>
                <a:alphaOff val="0"/>
              </a:schemeClr>
            </a:lnRef>
            <a:fillRef idx="1">
              <a:schemeClr val="accent3">
                <a:hueOff val="562397"/>
                <a:satOff val="28787"/>
                <a:lumOff val="12092"/>
                <a:alphaOff val="0"/>
              </a:schemeClr>
            </a:fillRef>
            <a:effectRef idx="0">
              <a:schemeClr val="accent3">
                <a:hueOff val="562397"/>
                <a:satOff val="28787"/>
                <a:lumOff val="12092"/>
                <a:alphaOff val="0"/>
              </a:schemeClr>
            </a:effectRef>
            <a:fontRef idx="minor">
              <a:schemeClr val="lt1"/>
            </a:fontRef>
          </p:style>
        </p:sp>
        <p:sp>
          <p:nvSpPr>
            <p:cNvPr id="18" name="Oval 19"/>
            <p:cNvSpPr/>
            <p:nvPr/>
          </p:nvSpPr>
          <p:spPr>
            <a:xfrm>
              <a:off x="6243062" y="5047837"/>
              <a:ext cx="218075" cy="218285"/>
            </a:xfrm>
            <a:prstGeom prst="ellipse">
              <a:avLst/>
            </a:prstGeom>
            <a:grpFill/>
            <a:ln>
              <a:noFill/>
            </a:ln>
          </p:spPr>
          <p:style>
            <a:lnRef idx="2">
              <a:schemeClr val="lt1">
                <a:hueOff val="0"/>
                <a:satOff val="0"/>
                <a:lumOff val="0"/>
                <a:alphaOff val="0"/>
              </a:schemeClr>
            </a:lnRef>
            <a:fillRef idx="1">
              <a:schemeClr val="accent3">
                <a:hueOff val="618636"/>
                <a:satOff val="31665"/>
                <a:lumOff val="13301"/>
                <a:alphaOff val="0"/>
              </a:schemeClr>
            </a:fillRef>
            <a:effectRef idx="0">
              <a:schemeClr val="accent3">
                <a:hueOff val="618636"/>
                <a:satOff val="31665"/>
                <a:lumOff val="13301"/>
                <a:alphaOff val="0"/>
              </a:schemeClr>
            </a:effectRef>
            <a:fontRef idx="minor">
              <a:schemeClr val="lt1"/>
            </a:fontRef>
          </p:style>
        </p:sp>
        <p:sp>
          <p:nvSpPr>
            <p:cNvPr id="19" name="Oval 22"/>
            <p:cNvSpPr/>
            <p:nvPr/>
          </p:nvSpPr>
          <p:spPr>
            <a:xfrm>
              <a:off x="7733702" y="4763552"/>
              <a:ext cx="218075" cy="218285"/>
            </a:xfrm>
            <a:prstGeom prst="ellipse">
              <a:avLst/>
            </a:prstGeom>
            <a:grpFill/>
            <a:ln>
              <a:no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sp>
      </p:grpSp>
      <p:sp>
        <p:nvSpPr>
          <p:cNvPr id="26" name="Content Placeholder 2"/>
          <p:cNvSpPr txBox="1"/>
          <p:nvPr/>
        </p:nvSpPr>
        <p:spPr>
          <a:xfrm>
            <a:off x="4906963" y="1779588"/>
            <a:ext cx="3246437" cy="1720850"/>
          </a:xfrm>
          <a:prstGeom prst="rect">
            <a:avLst/>
          </a:prstGeom>
        </p:spPr>
        <p:txBody>
          <a:bodyPr lIns="68571" tIns="34285" rIns="68571" bIns="34285"/>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50000"/>
              </a:lnSpc>
              <a:defRPr/>
            </a:pPr>
            <a:r>
              <a:rPr lang="zh-CN" altLang="en-US" sz="900" dirty="0" smtClean="0">
                <a:solidFill>
                  <a:schemeClr val="tx1">
                    <a:lumMod val="65000"/>
                    <a:lumOff val="35000"/>
                  </a:schemeClr>
                </a:solidFill>
                <a:latin typeface="微软雅黑" pitchFamily="34" charset="-122"/>
                <a:ea typeface="微软雅黑" pitchFamily="34" charset="-122"/>
              </a:rPr>
              <a:t>国家人力资源和社会保障部理事会理事</a:t>
            </a:r>
            <a:endParaRPr lang="zh-CN" altLang="en-US" sz="900" dirty="0" smtClean="0">
              <a:solidFill>
                <a:schemeClr val="tx1">
                  <a:lumMod val="65000"/>
                  <a:lumOff val="35000"/>
                </a:schemeClr>
              </a:solidFill>
              <a:latin typeface="微软雅黑" pitchFamily="34" charset="-122"/>
              <a:ea typeface="微软雅黑" pitchFamily="34" charset="-122"/>
            </a:endParaRPr>
          </a:p>
          <a:p>
            <a:pPr algn="l">
              <a:lnSpc>
                <a:spcPct val="150000"/>
              </a:lnSpc>
              <a:defRPr/>
            </a:pPr>
            <a:r>
              <a:rPr lang="zh-CN" altLang="en-US" sz="900" dirty="0" smtClean="0">
                <a:solidFill>
                  <a:schemeClr val="tx1">
                    <a:lumMod val="65000"/>
                    <a:lumOff val="35000"/>
                  </a:schemeClr>
                </a:solidFill>
                <a:latin typeface="微软雅黑" pitchFamily="34" charset="-122"/>
                <a:ea typeface="微软雅黑" pitchFamily="34" charset="-122"/>
              </a:rPr>
              <a:t>中国人力资源联合会会长单位</a:t>
            </a:r>
            <a:endParaRPr lang="zh-CN" altLang="en-US" sz="900" dirty="0" smtClean="0">
              <a:solidFill>
                <a:schemeClr val="tx1">
                  <a:lumMod val="65000"/>
                  <a:lumOff val="35000"/>
                </a:schemeClr>
              </a:solidFill>
              <a:latin typeface="微软雅黑" pitchFamily="34" charset="-122"/>
              <a:ea typeface="微软雅黑" pitchFamily="34" charset="-122"/>
            </a:endParaRPr>
          </a:p>
          <a:p>
            <a:pPr algn="l">
              <a:lnSpc>
                <a:spcPct val="150000"/>
              </a:lnSpc>
              <a:defRPr/>
            </a:pPr>
            <a:r>
              <a:rPr lang="zh-CN" altLang="en-US" sz="900" dirty="0" smtClean="0">
                <a:solidFill>
                  <a:schemeClr val="tx1">
                    <a:lumMod val="65000"/>
                    <a:lumOff val="35000"/>
                  </a:schemeClr>
                </a:solidFill>
                <a:latin typeface="微软雅黑" pitchFamily="34" charset="-122"/>
                <a:ea typeface="微软雅黑" pitchFamily="34" charset="-122"/>
              </a:rPr>
              <a:t>中国就业促进会会员单位</a:t>
            </a:r>
            <a:endParaRPr lang="zh-CN" altLang="en-US" sz="900" dirty="0" smtClean="0">
              <a:solidFill>
                <a:schemeClr val="tx1">
                  <a:lumMod val="65000"/>
                  <a:lumOff val="35000"/>
                </a:schemeClr>
              </a:solidFill>
              <a:latin typeface="微软雅黑" pitchFamily="34" charset="-122"/>
              <a:ea typeface="微软雅黑" pitchFamily="34" charset="-122"/>
            </a:endParaRPr>
          </a:p>
          <a:p>
            <a:pPr algn="l">
              <a:lnSpc>
                <a:spcPct val="150000"/>
              </a:lnSpc>
              <a:defRPr/>
            </a:pPr>
            <a:r>
              <a:rPr lang="en-US" altLang="zh-CN" sz="900" dirty="0" smtClean="0">
                <a:solidFill>
                  <a:schemeClr val="tx1">
                    <a:lumMod val="65000"/>
                    <a:lumOff val="35000"/>
                  </a:schemeClr>
                </a:solidFill>
                <a:latin typeface="微软雅黑" pitchFamily="34" charset="-122"/>
                <a:ea typeface="微软雅黑" pitchFamily="34" charset="-122"/>
              </a:rPr>
              <a:t>2015</a:t>
            </a:r>
            <a:r>
              <a:rPr lang="zh-CN" altLang="en-US" sz="900" dirty="0" smtClean="0">
                <a:solidFill>
                  <a:schemeClr val="tx1">
                    <a:lumMod val="65000"/>
                    <a:lumOff val="35000"/>
                  </a:schemeClr>
                </a:solidFill>
                <a:latin typeface="微软雅黑" pitchFamily="34" charset="-122"/>
                <a:ea typeface="微软雅黑" pitchFamily="34" charset="-122"/>
              </a:rPr>
              <a:t>亚太人力资源服务成长奖获得者</a:t>
            </a:r>
            <a:endParaRPr lang="zh-CN" altLang="en-US" sz="900" dirty="0" smtClean="0">
              <a:solidFill>
                <a:schemeClr val="tx1">
                  <a:lumMod val="65000"/>
                  <a:lumOff val="35000"/>
                </a:schemeClr>
              </a:solidFill>
              <a:latin typeface="微软雅黑" pitchFamily="34" charset="-122"/>
              <a:ea typeface="微软雅黑" pitchFamily="34" charset="-122"/>
            </a:endParaRPr>
          </a:p>
          <a:p>
            <a:pPr algn="l">
              <a:lnSpc>
                <a:spcPct val="150000"/>
              </a:lnSpc>
              <a:defRPr/>
            </a:pPr>
            <a:r>
              <a:rPr lang="en-US" altLang="zh-CN" sz="900" dirty="0" smtClean="0">
                <a:solidFill>
                  <a:schemeClr val="tx1">
                    <a:lumMod val="65000"/>
                    <a:lumOff val="35000"/>
                  </a:schemeClr>
                </a:solidFill>
                <a:latin typeface="微软雅黑" pitchFamily="34" charset="-122"/>
                <a:ea typeface="微软雅黑" pitchFamily="34" charset="-122"/>
              </a:rPr>
              <a:t>2013</a:t>
            </a:r>
            <a:r>
              <a:rPr lang="zh-CN" altLang="en-US" sz="900" dirty="0" smtClean="0">
                <a:solidFill>
                  <a:schemeClr val="tx1">
                    <a:lumMod val="65000"/>
                    <a:lumOff val="35000"/>
                  </a:schemeClr>
                </a:solidFill>
                <a:latin typeface="微软雅黑" pitchFamily="34" charset="-122"/>
                <a:ea typeface="微软雅黑" pitchFamily="34" charset="-122"/>
              </a:rPr>
              <a:t>年公司通过了</a:t>
            </a:r>
            <a:r>
              <a:rPr lang="en-US" altLang="zh-CN" sz="900" dirty="0" smtClean="0">
                <a:solidFill>
                  <a:schemeClr val="tx1">
                    <a:lumMod val="65000"/>
                    <a:lumOff val="35000"/>
                  </a:schemeClr>
                </a:solidFill>
                <a:latin typeface="微软雅黑" pitchFamily="34" charset="-122"/>
                <a:ea typeface="微软雅黑" pitchFamily="34" charset="-122"/>
              </a:rPr>
              <a:t>ISO9001</a:t>
            </a:r>
            <a:r>
              <a:rPr lang="zh-CN" altLang="en-US" sz="900" dirty="0" smtClean="0">
                <a:solidFill>
                  <a:schemeClr val="tx1">
                    <a:lumMod val="65000"/>
                    <a:lumOff val="35000"/>
                  </a:schemeClr>
                </a:solidFill>
                <a:latin typeface="微软雅黑" pitchFamily="34" charset="-122"/>
                <a:ea typeface="微软雅黑" pitchFamily="34" charset="-122"/>
              </a:rPr>
              <a:t>国际质量管理体系认证。集团公司运用全新的经营模式，整合资源，连锁发展</a:t>
            </a:r>
            <a:endParaRPr lang="id-ID" altLang="zh-CN" sz="900" dirty="0">
              <a:solidFill>
                <a:schemeClr val="tx1">
                  <a:lumMod val="65000"/>
                  <a:lumOff val="35000"/>
                </a:schemeClr>
              </a:solidFill>
              <a:latin typeface="微软雅黑" pitchFamily="34" charset="-122"/>
              <a:ea typeface="微软雅黑" pitchFamily="34" charset="-122"/>
            </a:endParaRPr>
          </a:p>
        </p:txBody>
      </p:sp>
      <p:cxnSp>
        <p:nvCxnSpPr>
          <p:cNvPr id="27" name="Straight Connector 33"/>
          <p:cNvCxnSpPr/>
          <p:nvPr/>
        </p:nvCxnSpPr>
        <p:spPr>
          <a:xfrm flipH="1">
            <a:off x="5229225" y="3830638"/>
            <a:ext cx="2268538" cy="0"/>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bwMode="auto">
          <a:xfrm>
            <a:off x="4832350" y="3627438"/>
            <a:ext cx="407988" cy="407987"/>
            <a:chOff x="4831720" y="3627182"/>
            <a:chExt cx="408378" cy="408241"/>
          </a:xfrm>
        </p:grpSpPr>
        <p:sp>
          <p:nvSpPr>
            <p:cNvPr id="24" name="Oval 30"/>
            <p:cNvSpPr/>
            <p:nvPr/>
          </p:nvSpPr>
          <p:spPr>
            <a:xfrm>
              <a:off x="4831720" y="3627182"/>
              <a:ext cx="408378" cy="408241"/>
            </a:xfrm>
            <a:prstGeom prst="ellipse">
              <a:avLst/>
            </a:prstGeom>
            <a:solidFill>
              <a:schemeClr val="accent2"/>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sp>
        <p:sp>
          <p:nvSpPr>
            <p:cNvPr id="28689" name="Freeform 6"/>
            <p:cNvSpPr>
              <a:spLocks noEditPoints="1"/>
            </p:cNvSpPr>
            <p:nvPr/>
          </p:nvSpPr>
          <p:spPr bwMode="auto">
            <a:xfrm>
              <a:off x="4929190" y="3643320"/>
              <a:ext cx="214314" cy="357190"/>
            </a:xfrm>
            <a:custGeom>
              <a:avLst/>
              <a:gdLst>
                <a:gd name="T0" fmla="*/ 2147483647 w 360"/>
                <a:gd name="T1" fmla="*/ 2147483647 h 368"/>
                <a:gd name="T2" fmla="*/ 2147483647 w 360"/>
                <a:gd name="T3" fmla="*/ 2147483647 h 368"/>
                <a:gd name="T4" fmla="*/ 2147483647 w 360"/>
                <a:gd name="T5" fmla="*/ 2147483647 h 368"/>
                <a:gd name="T6" fmla="*/ 2147483647 w 360"/>
                <a:gd name="T7" fmla="*/ 2147483647 h 368"/>
                <a:gd name="T8" fmla="*/ 2147483647 w 360"/>
                <a:gd name="T9" fmla="*/ 2147483647 h 368"/>
                <a:gd name="T10" fmla="*/ 2147483647 w 360"/>
                <a:gd name="T11" fmla="*/ 0 h 368"/>
                <a:gd name="T12" fmla="*/ 2147483647 w 360"/>
                <a:gd name="T13" fmla="*/ 2147483647 h 368"/>
                <a:gd name="T14" fmla="*/ 2147483647 w 360"/>
                <a:gd name="T15" fmla="*/ 2147483647 h 368"/>
                <a:gd name="T16" fmla="*/ 0 w 360"/>
                <a:gd name="T17" fmla="*/ 2147483647 h 368"/>
                <a:gd name="T18" fmla="*/ 2147483647 w 360"/>
                <a:gd name="T19" fmla="*/ 2147483647 h 368"/>
                <a:gd name="T20" fmla="*/ 2147483647 w 360"/>
                <a:gd name="T21" fmla="*/ 2147483647 h 368"/>
                <a:gd name="T22" fmla="*/ 2147483647 w 360"/>
                <a:gd name="T23" fmla="*/ 2147483647 h 368"/>
                <a:gd name="T24" fmla="*/ 2147483647 w 360"/>
                <a:gd name="T25" fmla="*/ 2147483647 h 368"/>
                <a:gd name="T26" fmla="*/ 2147483647 w 360"/>
                <a:gd name="T27" fmla="*/ 2147483647 h 368"/>
                <a:gd name="T28" fmla="*/ 2147483647 w 360"/>
                <a:gd name="T29" fmla="*/ 2147483647 h 368"/>
                <a:gd name="T30" fmla="*/ 2147483647 w 360"/>
                <a:gd name="T31" fmla="*/ 2147483647 h 368"/>
                <a:gd name="T32" fmla="*/ 2147483647 w 360"/>
                <a:gd name="T33" fmla="*/ 2147483647 h 368"/>
                <a:gd name="T34" fmla="*/ 2147483647 w 360"/>
                <a:gd name="T35" fmla="*/ 2147483647 h 368"/>
                <a:gd name="T36" fmla="*/ 2147483647 w 360"/>
                <a:gd name="T37" fmla="*/ 2147483647 h 368"/>
                <a:gd name="T38" fmla="*/ 2147483647 w 360"/>
                <a:gd name="T39" fmla="*/ 2147483647 h 368"/>
                <a:gd name="T40" fmla="*/ 2147483647 w 360"/>
                <a:gd name="T41" fmla="*/ 2147483647 h 368"/>
                <a:gd name="T42" fmla="*/ 2147483647 w 360"/>
                <a:gd name="T43" fmla="*/ 2147483647 h 368"/>
                <a:gd name="T44" fmla="*/ 2147483647 w 360"/>
                <a:gd name="T45" fmla="*/ 2147483647 h 368"/>
                <a:gd name="T46" fmla="*/ 2147483647 w 360"/>
                <a:gd name="T47" fmla="*/ 2147483647 h 368"/>
                <a:gd name="T48" fmla="*/ 2147483647 w 360"/>
                <a:gd name="T49" fmla="*/ 2147483647 h 368"/>
                <a:gd name="T50" fmla="*/ 2147483647 w 360"/>
                <a:gd name="T51" fmla="*/ 2147483647 h 368"/>
                <a:gd name="T52" fmla="*/ 2147483647 w 360"/>
                <a:gd name="T53" fmla="*/ 2147483647 h 368"/>
                <a:gd name="T54" fmla="*/ 2147483647 w 360"/>
                <a:gd name="T55" fmla="*/ 2147483647 h 368"/>
                <a:gd name="T56" fmla="*/ 2147483647 w 360"/>
                <a:gd name="T57" fmla="*/ 2147483647 h 368"/>
                <a:gd name="T58" fmla="*/ 2147483647 w 360"/>
                <a:gd name="T59" fmla="*/ 2147483647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0"/>
                <a:gd name="T91" fmla="*/ 0 h 368"/>
                <a:gd name="T92" fmla="*/ 360 w 360"/>
                <a:gd name="T93" fmla="*/ 368 h 3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w="9525">
              <a:noFill/>
              <a:miter lim="800000"/>
            </a:ln>
          </p:spPr>
          <p:txBody>
            <a:bodyPr/>
            <a:lstStyle/>
            <a:p>
              <a:endParaRPr lang="en-US" altLang="zh-CN" sz="2800">
                <a:latin typeface="Calibri" pitchFamily="34" charset="0"/>
              </a:endParaRPr>
            </a:p>
          </p:txBody>
        </p:sp>
      </p:grpSp>
      <p:pic>
        <p:nvPicPr>
          <p:cNvPr id="30" name="图片 57"/>
          <p:cNvPicPr>
            <a:picLocks noChangeAspect="1"/>
          </p:cNvPicPr>
          <p:nvPr/>
        </p:nvPicPr>
        <p:blipFill>
          <a:blip r:embed="rId1"/>
          <a:srcRect/>
          <a:stretch>
            <a:fillRect/>
          </a:stretch>
        </p:blipFill>
        <p:spPr bwMode="auto">
          <a:xfrm>
            <a:off x="1714500" y="2251075"/>
            <a:ext cx="2000250" cy="1323975"/>
          </a:xfrm>
          <a:prstGeom prst="rect">
            <a:avLst/>
          </a:prstGeom>
          <a:noFill/>
          <a:ln w="9525">
            <a:noFill/>
            <a:miter lim="800000"/>
            <a:headEnd/>
            <a:tailEnd/>
          </a:ln>
        </p:spPr>
      </p:pic>
      <p:pic>
        <p:nvPicPr>
          <p:cNvPr id="31" name="图片 30" descr="会长单位"/>
          <p:cNvPicPr>
            <a:picLocks noChangeAspect="1"/>
          </p:cNvPicPr>
          <p:nvPr/>
        </p:nvPicPr>
        <p:blipFill>
          <a:blip r:embed="rId2"/>
          <a:srcRect/>
          <a:stretch>
            <a:fillRect/>
          </a:stretch>
        </p:blipFill>
        <p:spPr bwMode="auto">
          <a:xfrm>
            <a:off x="1714500" y="2214563"/>
            <a:ext cx="2000250" cy="1357312"/>
          </a:xfrm>
          <a:prstGeom prst="rect">
            <a:avLst/>
          </a:prstGeom>
          <a:noFill/>
          <a:ln w="9525">
            <a:noFill/>
            <a:miter lim="800000"/>
            <a:headEnd/>
            <a:tailEnd/>
          </a:ln>
        </p:spPr>
      </p:pic>
      <p:pic>
        <p:nvPicPr>
          <p:cNvPr id="1026" name="Picture 2" descr="C:\Users\LENOVO\Desktop\图片1.jpg"/>
          <p:cNvPicPr>
            <a:picLocks noChangeAspect="1" noChangeArrowheads="1"/>
          </p:cNvPicPr>
          <p:nvPr/>
        </p:nvPicPr>
        <p:blipFill>
          <a:blip r:embed="rId3"/>
          <a:srcRect/>
          <a:stretch>
            <a:fillRect/>
          </a:stretch>
        </p:blipFill>
        <p:spPr bwMode="auto">
          <a:xfrm>
            <a:off x="1928813" y="1714500"/>
            <a:ext cx="1571625" cy="2324100"/>
          </a:xfrm>
          <a:prstGeom prst="rect">
            <a:avLst/>
          </a:prstGeom>
          <a:noFill/>
          <a:ln w="9525">
            <a:noFill/>
            <a:miter lim="800000"/>
            <a:headEnd/>
            <a:tailEnd/>
          </a:ln>
        </p:spPr>
      </p:pic>
      <p:pic>
        <p:nvPicPr>
          <p:cNvPr id="1027" name="Picture 3" descr="C:\Users\LENOVO\Desktop\图片1(2).jpg"/>
          <p:cNvPicPr>
            <a:picLocks noChangeAspect="1" noChangeArrowheads="1"/>
          </p:cNvPicPr>
          <p:nvPr/>
        </p:nvPicPr>
        <p:blipFill>
          <a:blip r:embed="rId4"/>
          <a:srcRect/>
          <a:stretch>
            <a:fillRect/>
          </a:stretch>
        </p:blipFill>
        <p:spPr bwMode="auto">
          <a:xfrm>
            <a:off x="1857375" y="1714500"/>
            <a:ext cx="1673225" cy="2357438"/>
          </a:xfrm>
          <a:prstGeom prst="rect">
            <a:avLst/>
          </a:prstGeom>
          <a:noFill/>
          <a:ln w="9525">
            <a:noFill/>
            <a:miter lim="800000"/>
            <a:headEnd/>
            <a:tailEnd/>
          </a:ln>
        </p:spPr>
      </p:pic>
      <p:pic>
        <p:nvPicPr>
          <p:cNvPr id="32" name="图片 31" descr="ISO认证"/>
          <p:cNvPicPr>
            <a:picLocks noChangeAspect="1"/>
          </p:cNvPicPr>
          <p:nvPr/>
        </p:nvPicPr>
        <p:blipFill>
          <a:blip r:embed="rId5"/>
          <a:srcRect/>
          <a:stretch>
            <a:fillRect/>
          </a:stretch>
        </p:blipFill>
        <p:spPr bwMode="auto">
          <a:xfrm>
            <a:off x="1857375" y="1714500"/>
            <a:ext cx="1693863" cy="2357438"/>
          </a:xfrm>
          <a:prstGeom prst="rect">
            <a:avLst/>
          </a:prstGeom>
          <a:noFill/>
          <a:ln w="9525">
            <a:noFill/>
            <a:miter lim="800000"/>
            <a:headEnd/>
            <a:tailEnd/>
          </a:ln>
        </p:spPr>
      </p:pic>
      <p:grpSp>
        <p:nvGrpSpPr>
          <p:cNvPr id="37" name="组合 36"/>
          <p:cNvGrpSpPr/>
          <p:nvPr/>
        </p:nvGrpSpPr>
        <p:grpSpPr bwMode="auto">
          <a:xfrm>
            <a:off x="7380288" y="3402013"/>
            <a:ext cx="1049337" cy="955675"/>
            <a:chOff x="7380312" y="3402674"/>
            <a:chExt cx="1049340" cy="955026"/>
          </a:xfrm>
        </p:grpSpPr>
        <p:sp>
          <p:nvSpPr>
            <p:cNvPr id="28" name="Freeform 34"/>
            <p:cNvSpPr/>
            <p:nvPr/>
          </p:nvSpPr>
          <p:spPr>
            <a:xfrm>
              <a:off x="7380312" y="3402674"/>
              <a:ext cx="1049340" cy="955026"/>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1"/>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lIns="180907" tIns="180868" rIns="180907" bIns="180868" spcCol="952" anchor="ctr"/>
            <a:lstStyle/>
            <a:p>
              <a:pPr algn="ctr" defTabSz="699770">
                <a:lnSpc>
                  <a:spcPct val="90000"/>
                </a:lnSpc>
                <a:spcAft>
                  <a:spcPct val="35000"/>
                </a:spcAft>
                <a:defRPr/>
              </a:pPr>
              <a:endParaRPr lang="id-ID" sz="1600"/>
            </a:p>
          </p:txBody>
        </p:sp>
        <p:sp>
          <p:nvSpPr>
            <p:cNvPr id="28687" name="Freeform 193"/>
            <p:cNvSpPr>
              <a:spLocks noEditPoints="1"/>
            </p:cNvSpPr>
            <p:nvPr/>
          </p:nvSpPr>
          <p:spPr bwMode="auto">
            <a:xfrm>
              <a:off x="7643834" y="3571882"/>
              <a:ext cx="603687" cy="566432"/>
            </a:xfrm>
            <a:custGeom>
              <a:avLst/>
              <a:gdLst>
                <a:gd name="T0" fmla="*/ 2147483647 w 111"/>
                <a:gd name="T1" fmla="*/ 0 h 110"/>
                <a:gd name="T2" fmla="*/ 2147483647 w 111"/>
                <a:gd name="T3" fmla="*/ 0 h 110"/>
                <a:gd name="T4" fmla="*/ 2147483647 w 111"/>
                <a:gd name="T5" fmla="*/ 2147483647 h 110"/>
                <a:gd name="T6" fmla="*/ 2147483647 w 111"/>
                <a:gd name="T7" fmla="*/ 2147483647 h 110"/>
                <a:gd name="T8" fmla="*/ 2147483647 w 111"/>
                <a:gd name="T9" fmla="*/ 2147483647 h 110"/>
                <a:gd name="T10" fmla="*/ 2147483647 w 111"/>
                <a:gd name="T11" fmla="*/ 2147483647 h 110"/>
                <a:gd name="T12" fmla="*/ 2147483647 w 111"/>
                <a:gd name="T13" fmla="*/ 2147483647 h 110"/>
                <a:gd name="T14" fmla="*/ 2147483647 w 111"/>
                <a:gd name="T15" fmla="*/ 2147483647 h 110"/>
                <a:gd name="T16" fmla="*/ 2147483647 w 111"/>
                <a:gd name="T17" fmla="*/ 2147483647 h 110"/>
                <a:gd name="T18" fmla="*/ 2147483647 w 111"/>
                <a:gd name="T19" fmla="*/ 2147483647 h 110"/>
                <a:gd name="T20" fmla="*/ 2147483647 w 111"/>
                <a:gd name="T21" fmla="*/ 2147483647 h 110"/>
                <a:gd name="T22" fmla="*/ 2147483647 w 111"/>
                <a:gd name="T23" fmla="*/ 2147483647 h 110"/>
                <a:gd name="T24" fmla="*/ 2147483647 w 111"/>
                <a:gd name="T25" fmla="*/ 2147483647 h 110"/>
                <a:gd name="T26" fmla="*/ 2147483647 w 111"/>
                <a:gd name="T27" fmla="*/ 2147483647 h 110"/>
                <a:gd name="T28" fmla="*/ 2147483647 w 111"/>
                <a:gd name="T29" fmla="*/ 2147483647 h 110"/>
                <a:gd name="T30" fmla="*/ 2147483647 w 111"/>
                <a:gd name="T31" fmla="*/ 2147483647 h 110"/>
                <a:gd name="T32" fmla="*/ 2147483647 w 111"/>
                <a:gd name="T33" fmla="*/ 2147483647 h 110"/>
                <a:gd name="T34" fmla="*/ 0 w 111"/>
                <a:gd name="T35" fmla="*/ 2147483647 h 110"/>
                <a:gd name="T36" fmla="*/ 0 w 111"/>
                <a:gd name="T37" fmla="*/ 2147483647 h 110"/>
                <a:gd name="T38" fmla="*/ 2147483647 w 111"/>
                <a:gd name="T39" fmla="*/ 2147483647 h 110"/>
                <a:gd name="T40" fmla="*/ 2147483647 w 111"/>
                <a:gd name="T41" fmla="*/ 2147483647 h 110"/>
                <a:gd name="T42" fmla="*/ 2147483647 w 111"/>
                <a:gd name="T43" fmla="*/ 2147483647 h 110"/>
                <a:gd name="T44" fmla="*/ 2147483647 w 111"/>
                <a:gd name="T45" fmla="*/ 0 h 110"/>
                <a:gd name="T46" fmla="*/ 2147483647 w 111"/>
                <a:gd name="T47" fmla="*/ 2147483647 h 110"/>
                <a:gd name="T48" fmla="*/ 2147483647 w 111"/>
                <a:gd name="T49" fmla="*/ 2147483647 h 110"/>
                <a:gd name="T50" fmla="*/ 2147483647 w 111"/>
                <a:gd name="T51" fmla="*/ 2147483647 h 110"/>
                <a:gd name="T52" fmla="*/ 2147483647 w 111"/>
                <a:gd name="T53" fmla="*/ 2147483647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
                <a:gd name="T82" fmla="*/ 0 h 110"/>
                <a:gd name="T83" fmla="*/ 111 w 111"/>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solidFill>
              <a:schemeClr val="bg1"/>
            </a:solidFill>
            <a:ln w="9525">
              <a:noFill/>
              <a:miter lim="800000"/>
            </a:ln>
          </p:spPr>
          <p:txBody>
            <a:bodyPr lIns="68571" tIns="34285" rIns="68571" bIns="34285"/>
            <a:lstStyle/>
            <a:p>
              <a:endParaRPr lang="id-ID" altLang="zh-CN">
                <a:solidFill>
                  <a:schemeClr val="bg1"/>
                </a:solidFill>
                <a:latin typeface="Calibri" pitchFamily="34" charset="0"/>
              </a:endParaRPr>
            </a:p>
          </p:txBody>
        </p:sp>
      </p:grpSp>
      <p:sp>
        <p:nvSpPr>
          <p:cNvPr id="38" name="Freeform 6"/>
          <p:cNvSpPr>
            <a:spLocks noEditPoints="1"/>
          </p:cNvSpPr>
          <p:nvPr/>
        </p:nvSpPr>
        <p:spPr bwMode="auto">
          <a:xfrm>
            <a:off x="2101850" y="2039938"/>
            <a:ext cx="1208088" cy="1381125"/>
          </a:xfrm>
          <a:custGeom>
            <a:avLst/>
            <a:gdLst>
              <a:gd name="T0" fmla="*/ 2147483647 w 360"/>
              <a:gd name="T1" fmla="*/ 2147483647 h 368"/>
              <a:gd name="T2" fmla="*/ 2147483647 w 360"/>
              <a:gd name="T3" fmla="*/ 2147483647 h 368"/>
              <a:gd name="T4" fmla="*/ 2147483647 w 360"/>
              <a:gd name="T5" fmla="*/ 2147483647 h 368"/>
              <a:gd name="T6" fmla="*/ 2147483647 w 360"/>
              <a:gd name="T7" fmla="*/ 2147483647 h 368"/>
              <a:gd name="T8" fmla="*/ 2147483647 w 360"/>
              <a:gd name="T9" fmla="*/ 2147483647 h 368"/>
              <a:gd name="T10" fmla="*/ 2147483647 w 360"/>
              <a:gd name="T11" fmla="*/ 0 h 368"/>
              <a:gd name="T12" fmla="*/ 2147483647 w 360"/>
              <a:gd name="T13" fmla="*/ 2147483647 h 368"/>
              <a:gd name="T14" fmla="*/ 2147483647 w 360"/>
              <a:gd name="T15" fmla="*/ 2147483647 h 368"/>
              <a:gd name="T16" fmla="*/ 0 w 360"/>
              <a:gd name="T17" fmla="*/ 2147483647 h 368"/>
              <a:gd name="T18" fmla="*/ 2147483647 w 360"/>
              <a:gd name="T19" fmla="*/ 2147483647 h 368"/>
              <a:gd name="T20" fmla="*/ 2147483647 w 360"/>
              <a:gd name="T21" fmla="*/ 2147483647 h 368"/>
              <a:gd name="T22" fmla="*/ 2147483647 w 360"/>
              <a:gd name="T23" fmla="*/ 2147483647 h 368"/>
              <a:gd name="T24" fmla="*/ 2147483647 w 360"/>
              <a:gd name="T25" fmla="*/ 2147483647 h 368"/>
              <a:gd name="T26" fmla="*/ 2147483647 w 360"/>
              <a:gd name="T27" fmla="*/ 2147483647 h 368"/>
              <a:gd name="T28" fmla="*/ 2147483647 w 360"/>
              <a:gd name="T29" fmla="*/ 2147483647 h 368"/>
              <a:gd name="T30" fmla="*/ 2147483647 w 360"/>
              <a:gd name="T31" fmla="*/ 2147483647 h 368"/>
              <a:gd name="T32" fmla="*/ 2147483647 w 360"/>
              <a:gd name="T33" fmla="*/ 2147483647 h 368"/>
              <a:gd name="T34" fmla="*/ 2147483647 w 360"/>
              <a:gd name="T35" fmla="*/ 2147483647 h 368"/>
              <a:gd name="T36" fmla="*/ 2147483647 w 360"/>
              <a:gd name="T37" fmla="*/ 2147483647 h 368"/>
              <a:gd name="T38" fmla="*/ 2147483647 w 360"/>
              <a:gd name="T39" fmla="*/ 2147483647 h 368"/>
              <a:gd name="T40" fmla="*/ 2147483647 w 360"/>
              <a:gd name="T41" fmla="*/ 2147483647 h 368"/>
              <a:gd name="T42" fmla="*/ 2147483647 w 360"/>
              <a:gd name="T43" fmla="*/ 2147483647 h 368"/>
              <a:gd name="T44" fmla="*/ 2147483647 w 360"/>
              <a:gd name="T45" fmla="*/ 2147483647 h 368"/>
              <a:gd name="T46" fmla="*/ 2147483647 w 360"/>
              <a:gd name="T47" fmla="*/ 2147483647 h 368"/>
              <a:gd name="T48" fmla="*/ 2147483647 w 360"/>
              <a:gd name="T49" fmla="*/ 2147483647 h 368"/>
              <a:gd name="T50" fmla="*/ 2147483647 w 360"/>
              <a:gd name="T51" fmla="*/ 2147483647 h 368"/>
              <a:gd name="T52" fmla="*/ 2147483647 w 360"/>
              <a:gd name="T53" fmla="*/ 2147483647 h 368"/>
              <a:gd name="T54" fmla="*/ 2147483647 w 360"/>
              <a:gd name="T55" fmla="*/ 2147483647 h 368"/>
              <a:gd name="T56" fmla="*/ 2147483647 w 360"/>
              <a:gd name="T57" fmla="*/ 2147483647 h 368"/>
              <a:gd name="T58" fmla="*/ 2147483647 w 360"/>
              <a:gd name="T59" fmla="*/ 2147483647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0"/>
              <a:gd name="T91" fmla="*/ 0 h 368"/>
              <a:gd name="T92" fmla="*/ 360 w 360"/>
              <a:gd name="T93" fmla="*/ 368 h 3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w="9525">
            <a:noFill/>
            <a:miter lim="800000"/>
          </a:ln>
        </p:spPr>
        <p:txBody>
          <a:bodyPr/>
          <a:lstStyle/>
          <a:p>
            <a:endParaRPr lang="en-US" altLang="zh-CN" sz="28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500"/>
                                        <p:tgtEl>
                                          <p:spTgt spid="37"/>
                                        </p:tgtEl>
                                      </p:cBhvr>
                                    </p:animEffect>
                                  </p:childTnLst>
                                </p:cTn>
                              </p:par>
                              <p:par>
                                <p:cTn id="18" presetID="22" presetClass="entr" presetSubtype="2"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right)">
                                      <p:cBhvr>
                                        <p:cTn id="20" dur="500"/>
                                        <p:tgtEl>
                                          <p:spTgt spid="27"/>
                                        </p:tgtEl>
                                      </p:cBhvr>
                                    </p:animEffect>
                                  </p:childTnLst>
                                </p:cTn>
                              </p:par>
                              <p:par>
                                <p:cTn id="21" presetID="22" presetClass="entr" presetSubtype="2"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par>
                                <p:cTn id="24" presetID="14" presetClass="entr" presetSubtype="5"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randombar(vertical)">
                                      <p:cBhvr>
                                        <p:cTn id="26" dur="1000"/>
                                        <p:tgtEl>
                                          <p:spTgt spid="6"/>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childTnLst>
                          </p:cTn>
                        </p:par>
                        <p:par>
                          <p:cTn id="35" fill="hold">
                            <p:stCondLst>
                              <p:cond delay="2500"/>
                            </p:stCondLst>
                            <p:childTnLst>
                              <p:par>
                                <p:cTn id="36" presetID="2" presetClass="exit" presetSubtype="8" fill="hold" nodeType="afterEffect">
                                  <p:stCondLst>
                                    <p:cond delay="0"/>
                                  </p:stCondLst>
                                  <p:childTnLst>
                                    <p:anim calcmode="lin" valueType="num">
                                      <p:cBhvr additive="base">
                                        <p:cTn id="37" dur="500"/>
                                        <p:tgtEl>
                                          <p:spTgt spid="36"/>
                                        </p:tgtEl>
                                        <p:attrNameLst>
                                          <p:attrName>ppt_x</p:attrName>
                                        </p:attrNameLst>
                                      </p:cBhvr>
                                      <p:tavLst>
                                        <p:tav tm="0">
                                          <p:val>
                                            <p:strVal val="ppt_x"/>
                                          </p:val>
                                        </p:tav>
                                        <p:tav tm="100000">
                                          <p:val>
                                            <p:strVal val="0-ppt_w/2"/>
                                          </p:val>
                                        </p:tav>
                                      </p:tavLst>
                                    </p:anim>
                                    <p:anim calcmode="lin" valueType="num">
                                      <p:cBhvr additive="base">
                                        <p:cTn id="38" dur="500"/>
                                        <p:tgtEl>
                                          <p:spTgt spid="36"/>
                                        </p:tgtEl>
                                        <p:attrNameLst>
                                          <p:attrName>ppt_y</p:attrName>
                                        </p:attrNameLst>
                                      </p:cBhvr>
                                      <p:tavLst>
                                        <p:tav tm="0">
                                          <p:val>
                                            <p:strVal val="ppt_y"/>
                                          </p:val>
                                        </p:tav>
                                        <p:tav tm="100000">
                                          <p:val>
                                            <p:strVal val="ppt_y"/>
                                          </p:val>
                                        </p:tav>
                                      </p:tavLst>
                                    </p:anim>
                                    <p:set>
                                      <p:cBhvr>
                                        <p:cTn id="39" dur="1" fill="hold">
                                          <p:stCondLst>
                                            <p:cond delay="499"/>
                                          </p:stCondLst>
                                        </p:cTn>
                                        <p:tgtEl>
                                          <p:spTgt spid="36"/>
                                        </p:tgtEl>
                                        <p:attrNameLst>
                                          <p:attrName>style.visibility</p:attrName>
                                        </p:attrNameLst>
                                      </p:cBhvr>
                                      <p:to>
                                        <p:strVal val="hidden"/>
                                      </p:to>
                                    </p:set>
                                  </p:childTnLst>
                                </p:cTn>
                              </p:par>
                            </p:childTnLst>
                          </p:cTn>
                        </p:par>
                        <p:par>
                          <p:cTn id="40" fill="hold">
                            <p:stCondLst>
                              <p:cond delay="3000"/>
                            </p:stCondLst>
                            <p:childTnLst>
                              <p:par>
                                <p:cTn id="41" presetID="17" presetClass="exit" presetSubtype="10" fill="hold" nodeType="afterEffect">
                                  <p:stCondLst>
                                    <p:cond delay="0"/>
                                  </p:stCondLst>
                                  <p:childTnLst>
                                    <p:anim calcmode="lin" valueType="num">
                                      <p:cBhvr>
                                        <p:cTn id="42" dur="500"/>
                                        <p:tgtEl>
                                          <p:spTgt spid="6"/>
                                        </p:tgtEl>
                                        <p:attrNameLst>
                                          <p:attrName>ppt_w</p:attrName>
                                        </p:attrNameLst>
                                      </p:cBhvr>
                                      <p:tavLst>
                                        <p:tav tm="0">
                                          <p:val>
                                            <p:strVal val="ppt_w"/>
                                          </p:val>
                                        </p:tav>
                                        <p:tav tm="100000">
                                          <p:val>
                                            <p:fltVal val="0"/>
                                          </p:val>
                                        </p:tav>
                                      </p:tavLst>
                                    </p:anim>
                                    <p:anim calcmode="lin" valueType="num">
                                      <p:cBhvr>
                                        <p:cTn id="43" dur="500"/>
                                        <p:tgtEl>
                                          <p:spTgt spid="6"/>
                                        </p:tgtEl>
                                        <p:attrNameLst>
                                          <p:attrName>ppt_h</p:attrName>
                                        </p:attrNameLst>
                                      </p:cBhvr>
                                      <p:tavLst>
                                        <p:tav tm="0">
                                          <p:val>
                                            <p:strVal val="ppt_h"/>
                                          </p:val>
                                        </p:tav>
                                        <p:tav tm="100000">
                                          <p:val>
                                            <p:strVal val="ppt_h"/>
                                          </p:val>
                                        </p:tav>
                                      </p:tavLst>
                                    </p:anim>
                                    <p:set>
                                      <p:cBhvr>
                                        <p:cTn id="44" dur="1" fill="hold">
                                          <p:stCondLst>
                                            <p:cond delay="499"/>
                                          </p:stCondLst>
                                        </p:cTn>
                                        <p:tgtEl>
                                          <p:spTgt spid="6"/>
                                        </p:tgtEl>
                                        <p:attrNameLst>
                                          <p:attrName>style.visibility</p:attrName>
                                        </p:attrNameLst>
                                      </p:cBhvr>
                                      <p:to>
                                        <p:strVal val="hidden"/>
                                      </p:to>
                                    </p:set>
                                  </p:childTnLst>
                                </p:cTn>
                              </p:par>
                              <p:par>
                                <p:cTn id="45" presetID="17" presetClass="entr" presetSubtype="10" fill="hold" nodeType="withEffect">
                                  <p:stCondLst>
                                    <p:cond delay="5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strVal val="#ppt_h"/>
                                          </p:val>
                                        </p:tav>
                                        <p:tav tm="100000">
                                          <p:val>
                                            <p:strVal val="#ppt_h"/>
                                          </p:val>
                                        </p:tav>
                                      </p:tavLst>
                                    </p:anim>
                                  </p:childTnLst>
                                </p:cTn>
                              </p:par>
                            </p:childTnLst>
                          </p:cTn>
                        </p:par>
                        <p:par>
                          <p:cTn id="49" fill="hold">
                            <p:stCondLst>
                              <p:cond delay="3500"/>
                            </p:stCondLst>
                            <p:childTnLst>
                              <p:par>
                                <p:cTn id="50" presetID="6" presetClass="emph" presetSubtype="0" fill="hold" nodeType="afterEffect">
                                  <p:stCondLst>
                                    <p:cond delay="0"/>
                                  </p:stCondLst>
                                  <p:childTnLst>
                                    <p:animScale>
                                      <p:cBhvr>
                                        <p:cTn id="51" dur="2000" fill="hold"/>
                                        <p:tgtEl>
                                          <p:spTgt spid="30"/>
                                        </p:tgtEl>
                                      </p:cBhvr>
                                      <p:by x="150000" y="150000"/>
                                    </p:animScale>
                                  </p:childTnLst>
                                </p:cTn>
                              </p:par>
                            </p:childTnLst>
                          </p:cTn>
                        </p:par>
                        <p:par>
                          <p:cTn id="52" fill="hold">
                            <p:stCondLst>
                              <p:cond delay="5500"/>
                            </p:stCondLst>
                            <p:childTnLst>
                              <p:par>
                                <p:cTn id="53" presetID="17" presetClass="exit" presetSubtype="10" fill="hold" nodeType="afterEffect">
                                  <p:stCondLst>
                                    <p:cond delay="0"/>
                                  </p:stCondLst>
                                  <p:childTnLst>
                                    <p:anim calcmode="lin" valueType="num">
                                      <p:cBhvr>
                                        <p:cTn id="54" dur="500"/>
                                        <p:tgtEl>
                                          <p:spTgt spid="30"/>
                                        </p:tgtEl>
                                        <p:attrNameLst>
                                          <p:attrName>ppt_w</p:attrName>
                                        </p:attrNameLst>
                                      </p:cBhvr>
                                      <p:tavLst>
                                        <p:tav tm="0">
                                          <p:val>
                                            <p:strVal val="ppt_w"/>
                                          </p:val>
                                        </p:tav>
                                        <p:tav tm="100000">
                                          <p:val>
                                            <p:fltVal val="0"/>
                                          </p:val>
                                        </p:tav>
                                      </p:tavLst>
                                    </p:anim>
                                    <p:anim calcmode="lin" valueType="num">
                                      <p:cBhvr>
                                        <p:cTn id="55" dur="500"/>
                                        <p:tgtEl>
                                          <p:spTgt spid="30"/>
                                        </p:tgtEl>
                                        <p:attrNameLst>
                                          <p:attrName>ppt_h</p:attrName>
                                        </p:attrNameLst>
                                      </p:cBhvr>
                                      <p:tavLst>
                                        <p:tav tm="0">
                                          <p:val>
                                            <p:strVal val="ppt_h"/>
                                          </p:val>
                                        </p:tav>
                                        <p:tav tm="100000">
                                          <p:val>
                                            <p:strVal val="ppt_h"/>
                                          </p:val>
                                        </p:tav>
                                      </p:tavLst>
                                    </p:anim>
                                    <p:set>
                                      <p:cBhvr>
                                        <p:cTn id="56" dur="1" fill="hold">
                                          <p:stCondLst>
                                            <p:cond delay="499"/>
                                          </p:stCondLst>
                                        </p:cTn>
                                        <p:tgtEl>
                                          <p:spTgt spid="30"/>
                                        </p:tgtEl>
                                        <p:attrNameLst>
                                          <p:attrName>style.visibility</p:attrName>
                                        </p:attrNameLst>
                                      </p:cBhvr>
                                      <p:to>
                                        <p:strVal val="hidden"/>
                                      </p:to>
                                    </p:set>
                                  </p:childTnLst>
                                </p:cTn>
                              </p:par>
                            </p:childTnLst>
                          </p:cTn>
                        </p:par>
                        <p:par>
                          <p:cTn id="57" fill="hold">
                            <p:stCondLst>
                              <p:cond delay="6000"/>
                            </p:stCondLst>
                            <p:childTnLst>
                              <p:par>
                                <p:cTn id="58" presetID="17" presetClass="entr" presetSubtype="10"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strVal val="#ppt_h"/>
                                          </p:val>
                                        </p:tav>
                                        <p:tav tm="100000">
                                          <p:val>
                                            <p:strVal val="#ppt_h"/>
                                          </p:val>
                                        </p:tav>
                                      </p:tavLst>
                                    </p:anim>
                                  </p:childTnLst>
                                </p:cTn>
                              </p:par>
                            </p:childTnLst>
                          </p:cTn>
                        </p:par>
                        <p:par>
                          <p:cTn id="62" fill="hold">
                            <p:stCondLst>
                              <p:cond delay="6500"/>
                            </p:stCondLst>
                            <p:childTnLst>
                              <p:par>
                                <p:cTn id="63" presetID="6" presetClass="emph" presetSubtype="0" fill="hold" nodeType="afterEffect">
                                  <p:stCondLst>
                                    <p:cond delay="0"/>
                                  </p:stCondLst>
                                  <p:childTnLst>
                                    <p:animScale>
                                      <p:cBhvr>
                                        <p:cTn id="64" dur="2000" fill="hold"/>
                                        <p:tgtEl>
                                          <p:spTgt spid="31"/>
                                        </p:tgtEl>
                                      </p:cBhvr>
                                      <p:by x="150000" y="150000"/>
                                    </p:animScale>
                                  </p:childTnLst>
                                </p:cTn>
                              </p:par>
                            </p:childTnLst>
                          </p:cTn>
                        </p:par>
                        <p:par>
                          <p:cTn id="65" fill="hold">
                            <p:stCondLst>
                              <p:cond delay="8500"/>
                            </p:stCondLst>
                            <p:childTnLst>
                              <p:par>
                                <p:cTn id="66" presetID="17" presetClass="exit" presetSubtype="10" fill="hold" nodeType="afterEffect">
                                  <p:stCondLst>
                                    <p:cond delay="0"/>
                                  </p:stCondLst>
                                  <p:childTnLst>
                                    <p:anim calcmode="lin" valueType="num">
                                      <p:cBhvr>
                                        <p:cTn id="67" dur="500"/>
                                        <p:tgtEl>
                                          <p:spTgt spid="31"/>
                                        </p:tgtEl>
                                        <p:attrNameLst>
                                          <p:attrName>ppt_w</p:attrName>
                                        </p:attrNameLst>
                                      </p:cBhvr>
                                      <p:tavLst>
                                        <p:tav tm="0">
                                          <p:val>
                                            <p:strVal val="ppt_w"/>
                                          </p:val>
                                        </p:tav>
                                        <p:tav tm="100000">
                                          <p:val>
                                            <p:fltVal val="0"/>
                                          </p:val>
                                        </p:tav>
                                      </p:tavLst>
                                    </p:anim>
                                    <p:anim calcmode="lin" valueType="num">
                                      <p:cBhvr>
                                        <p:cTn id="68" dur="500"/>
                                        <p:tgtEl>
                                          <p:spTgt spid="31"/>
                                        </p:tgtEl>
                                        <p:attrNameLst>
                                          <p:attrName>ppt_h</p:attrName>
                                        </p:attrNameLst>
                                      </p:cBhvr>
                                      <p:tavLst>
                                        <p:tav tm="0">
                                          <p:val>
                                            <p:strVal val="ppt_h"/>
                                          </p:val>
                                        </p:tav>
                                        <p:tav tm="100000">
                                          <p:val>
                                            <p:strVal val="ppt_h"/>
                                          </p:val>
                                        </p:tav>
                                      </p:tavLst>
                                    </p:anim>
                                    <p:set>
                                      <p:cBhvr>
                                        <p:cTn id="69" dur="1" fill="hold">
                                          <p:stCondLst>
                                            <p:cond delay="499"/>
                                          </p:stCondLst>
                                        </p:cTn>
                                        <p:tgtEl>
                                          <p:spTgt spid="31"/>
                                        </p:tgtEl>
                                        <p:attrNameLst>
                                          <p:attrName>style.visibility</p:attrName>
                                        </p:attrNameLst>
                                      </p:cBhvr>
                                      <p:to>
                                        <p:strVal val="hidden"/>
                                      </p:to>
                                    </p:set>
                                  </p:childTnLst>
                                </p:cTn>
                              </p:par>
                            </p:childTnLst>
                          </p:cTn>
                        </p:par>
                        <p:par>
                          <p:cTn id="70" fill="hold">
                            <p:stCondLst>
                              <p:cond delay="9000"/>
                            </p:stCondLst>
                            <p:childTnLst>
                              <p:par>
                                <p:cTn id="71" presetID="17" presetClass="entr" presetSubtype="10"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strVal val="#ppt_h"/>
                                          </p:val>
                                        </p:tav>
                                        <p:tav tm="100000">
                                          <p:val>
                                            <p:strVal val="#ppt_h"/>
                                          </p:val>
                                        </p:tav>
                                      </p:tavLst>
                                    </p:anim>
                                  </p:childTnLst>
                                </p:cTn>
                              </p:par>
                            </p:childTnLst>
                          </p:cTn>
                        </p:par>
                        <p:par>
                          <p:cTn id="75" fill="hold">
                            <p:stCondLst>
                              <p:cond delay="9500"/>
                            </p:stCondLst>
                            <p:childTnLst>
                              <p:par>
                                <p:cTn id="76" presetID="6" presetClass="emph" presetSubtype="0" fill="hold" nodeType="afterEffect">
                                  <p:stCondLst>
                                    <p:cond delay="0"/>
                                  </p:stCondLst>
                                  <p:childTnLst>
                                    <p:animScale>
                                      <p:cBhvr>
                                        <p:cTn id="77" dur="2000" fill="hold"/>
                                        <p:tgtEl>
                                          <p:spTgt spid="32"/>
                                        </p:tgtEl>
                                      </p:cBhvr>
                                      <p:by x="150000" y="150000"/>
                                    </p:animScale>
                                  </p:childTnLst>
                                </p:cTn>
                              </p:par>
                            </p:childTnLst>
                          </p:cTn>
                        </p:par>
                        <p:par>
                          <p:cTn id="78" fill="hold">
                            <p:stCondLst>
                              <p:cond delay="11500"/>
                            </p:stCondLst>
                            <p:childTnLst>
                              <p:par>
                                <p:cTn id="79" presetID="17" presetClass="exit" presetSubtype="10" fill="hold" nodeType="afterEffect">
                                  <p:stCondLst>
                                    <p:cond delay="0"/>
                                  </p:stCondLst>
                                  <p:childTnLst>
                                    <p:anim calcmode="lin" valueType="num">
                                      <p:cBhvr>
                                        <p:cTn id="80" dur="500"/>
                                        <p:tgtEl>
                                          <p:spTgt spid="32"/>
                                        </p:tgtEl>
                                        <p:attrNameLst>
                                          <p:attrName>ppt_w</p:attrName>
                                        </p:attrNameLst>
                                      </p:cBhvr>
                                      <p:tavLst>
                                        <p:tav tm="0">
                                          <p:val>
                                            <p:strVal val="ppt_w"/>
                                          </p:val>
                                        </p:tav>
                                        <p:tav tm="100000">
                                          <p:val>
                                            <p:fltVal val="0"/>
                                          </p:val>
                                        </p:tav>
                                      </p:tavLst>
                                    </p:anim>
                                    <p:anim calcmode="lin" valueType="num">
                                      <p:cBhvr>
                                        <p:cTn id="81" dur="500"/>
                                        <p:tgtEl>
                                          <p:spTgt spid="32"/>
                                        </p:tgtEl>
                                        <p:attrNameLst>
                                          <p:attrName>ppt_h</p:attrName>
                                        </p:attrNameLst>
                                      </p:cBhvr>
                                      <p:tavLst>
                                        <p:tav tm="0">
                                          <p:val>
                                            <p:strVal val="ppt_h"/>
                                          </p:val>
                                        </p:tav>
                                        <p:tav tm="100000">
                                          <p:val>
                                            <p:strVal val="ppt_h"/>
                                          </p:val>
                                        </p:tav>
                                      </p:tavLst>
                                    </p:anim>
                                    <p:set>
                                      <p:cBhvr>
                                        <p:cTn id="82" dur="1" fill="hold">
                                          <p:stCondLst>
                                            <p:cond delay="499"/>
                                          </p:stCondLst>
                                        </p:cTn>
                                        <p:tgtEl>
                                          <p:spTgt spid="32"/>
                                        </p:tgtEl>
                                        <p:attrNameLst>
                                          <p:attrName>style.visibility</p:attrName>
                                        </p:attrNameLst>
                                      </p:cBhvr>
                                      <p:to>
                                        <p:strVal val="hidden"/>
                                      </p:to>
                                    </p:set>
                                  </p:childTnLst>
                                </p:cTn>
                              </p:par>
                            </p:childTnLst>
                          </p:cTn>
                        </p:par>
                        <p:par>
                          <p:cTn id="83" fill="hold">
                            <p:stCondLst>
                              <p:cond delay="12000"/>
                            </p:stCondLst>
                            <p:childTnLst>
                              <p:par>
                                <p:cTn id="84" presetID="17" presetClass="entr" presetSubtype="10" fill="hold" nodeType="afterEffect">
                                  <p:stCondLst>
                                    <p:cond delay="0"/>
                                  </p:stCondLst>
                                  <p:childTnLst>
                                    <p:set>
                                      <p:cBhvr>
                                        <p:cTn id="85" dur="1" fill="hold">
                                          <p:stCondLst>
                                            <p:cond delay="0"/>
                                          </p:stCondLst>
                                        </p:cTn>
                                        <p:tgtEl>
                                          <p:spTgt spid="1026"/>
                                        </p:tgtEl>
                                        <p:attrNameLst>
                                          <p:attrName>style.visibility</p:attrName>
                                        </p:attrNameLst>
                                      </p:cBhvr>
                                      <p:to>
                                        <p:strVal val="visible"/>
                                      </p:to>
                                    </p:set>
                                    <p:anim calcmode="lin" valueType="num">
                                      <p:cBhvr>
                                        <p:cTn id="86" dur="500" fill="hold"/>
                                        <p:tgtEl>
                                          <p:spTgt spid="1026"/>
                                        </p:tgtEl>
                                        <p:attrNameLst>
                                          <p:attrName>ppt_w</p:attrName>
                                        </p:attrNameLst>
                                      </p:cBhvr>
                                      <p:tavLst>
                                        <p:tav tm="0">
                                          <p:val>
                                            <p:fltVal val="0"/>
                                          </p:val>
                                        </p:tav>
                                        <p:tav tm="100000">
                                          <p:val>
                                            <p:strVal val="#ppt_w"/>
                                          </p:val>
                                        </p:tav>
                                      </p:tavLst>
                                    </p:anim>
                                    <p:anim calcmode="lin" valueType="num">
                                      <p:cBhvr>
                                        <p:cTn id="87" dur="500" fill="hold"/>
                                        <p:tgtEl>
                                          <p:spTgt spid="1026"/>
                                        </p:tgtEl>
                                        <p:attrNameLst>
                                          <p:attrName>ppt_h</p:attrName>
                                        </p:attrNameLst>
                                      </p:cBhvr>
                                      <p:tavLst>
                                        <p:tav tm="0">
                                          <p:val>
                                            <p:strVal val="#ppt_h"/>
                                          </p:val>
                                        </p:tav>
                                        <p:tav tm="100000">
                                          <p:val>
                                            <p:strVal val="#ppt_h"/>
                                          </p:val>
                                        </p:tav>
                                      </p:tavLst>
                                    </p:anim>
                                  </p:childTnLst>
                                </p:cTn>
                              </p:par>
                            </p:childTnLst>
                          </p:cTn>
                        </p:par>
                        <p:par>
                          <p:cTn id="88" fill="hold">
                            <p:stCondLst>
                              <p:cond delay="12500"/>
                            </p:stCondLst>
                            <p:childTnLst>
                              <p:par>
                                <p:cTn id="89" presetID="6" presetClass="emph" presetSubtype="0" fill="hold" nodeType="afterEffect">
                                  <p:stCondLst>
                                    <p:cond delay="0"/>
                                  </p:stCondLst>
                                  <p:childTnLst>
                                    <p:animScale>
                                      <p:cBhvr>
                                        <p:cTn id="90" dur="2000" fill="hold"/>
                                        <p:tgtEl>
                                          <p:spTgt spid="1026"/>
                                        </p:tgtEl>
                                      </p:cBhvr>
                                      <p:by x="150000" y="150000"/>
                                    </p:animScale>
                                  </p:childTnLst>
                                </p:cTn>
                              </p:par>
                            </p:childTnLst>
                          </p:cTn>
                        </p:par>
                        <p:par>
                          <p:cTn id="91" fill="hold">
                            <p:stCondLst>
                              <p:cond delay="14500"/>
                            </p:stCondLst>
                            <p:childTnLst>
                              <p:par>
                                <p:cTn id="92" presetID="17" presetClass="exit" presetSubtype="10" fill="hold" nodeType="afterEffect">
                                  <p:stCondLst>
                                    <p:cond delay="0"/>
                                  </p:stCondLst>
                                  <p:childTnLst>
                                    <p:anim calcmode="lin" valueType="num">
                                      <p:cBhvr>
                                        <p:cTn id="93" dur="500"/>
                                        <p:tgtEl>
                                          <p:spTgt spid="1026"/>
                                        </p:tgtEl>
                                        <p:attrNameLst>
                                          <p:attrName>ppt_w</p:attrName>
                                        </p:attrNameLst>
                                      </p:cBhvr>
                                      <p:tavLst>
                                        <p:tav tm="0">
                                          <p:val>
                                            <p:strVal val="ppt_w"/>
                                          </p:val>
                                        </p:tav>
                                        <p:tav tm="100000">
                                          <p:val>
                                            <p:fltVal val="0"/>
                                          </p:val>
                                        </p:tav>
                                      </p:tavLst>
                                    </p:anim>
                                    <p:anim calcmode="lin" valueType="num">
                                      <p:cBhvr>
                                        <p:cTn id="94" dur="500"/>
                                        <p:tgtEl>
                                          <p:spTgt spid="1026"/>
                                        </p:tgtEl>
                                        <p:attrNameLst>
                                          <p:attrName>ppt_h</p:attrName>
                                        </p:attrNameLst>
                                      </p:cBhvr>
                                      <p:tavLst>
                                        <p:tav tm="0">
                                          <p:val>
                                            <p:strVal val="ppt_h"/>
                                          </p:val>
                                        </p:tav>
                                        <p:tav tm="100000">
                                          <p:val>
                                            <p:strVal val="ppt_h"/>
                                          </p:val>
                                        </p:tav>
                                      </p:tavLst>
                                    </p:anim>
                                    <p:set>
                                      <p:cBhvr>
                                        <p:cTn id="95" dur="1" fill="hold">
                                          <p:stCondLst>
                                            <p:cond delay="499"/>
                                          </p:stCondLst>
                                        </p:cTn>
                                        <p:tgtEl>
                                          <p:spTgt spid="1026"/>
                                        </p:tgtEl>
                                        <p:attrNameLst>
                                          <p:attrName>style.visibility</p:attrName>
                                        </p:attrNameLst>
                                      </p:cBhvr>
                                      <p:to>
                                        <p:strVal val="hidden"/>
                                      </p:to>
                                    </p:set>
                                  </p:childTnLst>
                                </p:cTn>
                              </p:par>
                            </p:childTnLst>
                          </p:cTn>
                        </p:par>
                        <p:par>
                          <p:cTn id="96" fill="hold">
                            <p:stCondLst>
                              <p:cond delay="15000"/>
                            </p:stCondLst>
                            <p:childTnLst>
                              <p:par>
                                <p:cTn id="97" presetID="17" presetClass="entr" presetSubtype="10" fill="hold" nodeType="afterEffect">
                                  <p:stCondLst>
                                    <p:cond delay="0"/>
                                  </p:stCondLst>
                                  <p:childTnLst>
                                    <p:set>
                                      <p:cBhvr>
                                        <p:cTn id="98" dur="1" fill="hold">
                                          <p:stCondLst>
                                            <p:cond delay="0"/>
                                          </p:stCondLst>
                                        </p:cTn>
                                        <p:tgtEl>
                                          <p:spTgt spid="1027"/>
                                        </p:tgtEl>
                                        <p:attrNameLst>
                                          <p:attrName>style.visibility</p:attrName>
                                        </p:attrNameLst>
                                      </p:cBhvr>
                                      <p:to>
                                        <p:strVal val="visible"/>
                                      </p:to>
                                    </p:set>
                                    <p:anim calcmode="lin" valueType="num">
                                      <p:cBhvr>
                                        <p:cTn id="99" dur="500" fill="hold"/>
                                        <p:tgtEl>
                                          <p:spTgt spid="1027"/>
                                        </p:tgtEl>
                                        <p:attrNameLst>
                                          <p:attrName>ppt_w</p:attrName>
                                        </p:attrNameLst>
                                      </p:cBhvr>
                                      <p:tavLst>
                                        <p:tav tm="0">
                                          <p:val>
                                            <p:fltVal val="0"/>
                                          </p:val>
                                        </p:tav>
                                        <p:tav tm="100000">
                                          <p:val>
                                            <p:strVal val="#ppt_w"/>
                                          </p:val>
                                        </p:tav>
                                      </p:tavLst>
                                    </p:anim>
                                    <p:anim calcmode="lin" valueType="num">
                                      <p:cBhvr>
                                        <p:cTn id="100" dur="500" fill="hold"/>
                                        <p:tgtEl>
                                          <p:spTgt spid="1027"/>
                                        </p:tgtEl>
                                        <p:attrNameLst>
                                          <p:attrName>ppt_h</p:attrName>
                                        </p:attrNameLst>
                                      </p:cBhvr>
                                      <p:tavLst>
                                        <p:tav tm="0">
                                          <p:val>
                                            <p:strVal val="#ppt_h"/>
                                          </p:val>
                                        </p:tav>
                                        <p:tav tm="100000">
                                          <p:val>
                                            <p:strVal val="#ppt_h"/>
                                          </p:val>
                                        </p:tav>
                                      </p:tavLst>
                                    </p:anim>
                                  </p:childTnLst>
                                </p:cTn>
                              </p:par>
                            </p:childTnLst>
                          </p:cTn>
                        </p:par>
                        <p:par>
                          <p:cTn id="101" fill="hold">
                            <p:stCondLst>
                              <p:cond delay="15500"/>
                            </p:stCondLst>
                            <p:childTnLst>
                              <p:par>
                                <p:cTn id="102" presetID="6" presetClass="emph" presetSubtype="0" fill="hold" nodeType="afterEffect">
                                  <p:stCondLst>
                                    <p:cond delay="0"/>
                                  </p:stCondLst>
                                  <p:childTnLst>
                                    <p:animScale>
                                      <p:cBhvr>
                                        <p:cTn id="103" dur="2000" fill="hold"/>
                                        <p:tgtEl>
                                          <p:spTgt spid="1027"/>
                                        </p:tgtEl>
                                      </p:cBhvr>
                                      <p:by x="150000" y="150000"/>
                                    </p:animScale>
                                  </p:childTnLst>
                                </p:cTn>
                              </p:par>
                            </p:childTnLst>
                          </p:cTn>
                        </p:par>
                        <p:par>
                          <p:cTn id="104" fill="hold">
                            <p:stCondLst>
                              <p:cond delay="17500"/>
                            </p:stCondLst>
                            <p:childTnLst>
                              <p:par>
                                <p:cTn id="105" presetID="17" presetClass="exit" presetSubtype="10" fill="hold" nodeType="afterEffect">
                                  <p:stCondLst>
                                    <p:cond delay="0"/>
                                  </p:stCondLst>
                                  <p:childTnLst>
                                    <p:anim calcmode="lin" valueType="num">
                                      <p:cBhvr>
                                        <p:cTn id="106" dur="500"/>
                                        <p:tgtEl>
                                          <p:spTgt spid="1027"/>
                                        </p:tgtEl>
                                        <p:attrNameLst>
                                          <p:attrName>ppt_w</p:attrName>
                                        </p:attrNameLst>
                                      </p:cBhvr>
                                      <p:tavLst>
                                        <p:tav tm="0">
                                          <p:val>
                                            <p:strVal val="ppt_w"/>
                                          </p:val>
                                        </p:tav>
                                        <p:tav tm="100000">
                                          <p:val>
                                            <p:fltVal val="0"/>
                                          </p:val>
                                        </p:tav>
                                      </p:tavLst>
                                    </p:anim>
                                    <p:anim calcmode="lin" valueType="num">
                                      <p:cBhvr>
                                        <p:cTn id="107" dur="500"/>
                                        <p:tgtEl>
                                          <p:spTgt spid="1027"/>
                                        </p:tgtEl>
                                        <p:attrNameLst>
                                          <p:attrName>ppt_h</p:attrName>
                                        </p:attrNameLst>
                                      </p:cBhvr>
                                      <p:tavLst>
                                        <p:tav tm="0">
                                          <p:val>
                                            <p:strVal val="ppt_h"/>
                                          </p:val>
                                        </p:tav>
                                        <p:tav tm="100000">
                                          <p:val>
                                            <p:strVal val="ppt_h"/>
                                          </p:val>
                                        </p:tav>
                                      </p:tavLst>
                                    </p:anim>
                                    <p:set>
                                      <p:cBhvr>
                                        <p:cTn id="108" dur="1" fill="hold">
                                          <p:stCondLst>
                                            <p:cond delay="499"/>
                                          </p:stCondLst>
                                        </p:cTn>
                                        <p:tgtEl>
                                          <p:spTgt spid="1027"/>
                                        </p:tgtEl>
                                        <p:attrNameLst>
                                          <p:attrName>style.visibility</p:attrName>
                                        </p:attrNameLst>
                                      </p:cBhvr>
                                      <p:to>
                                        <p:strVal val="hidden"/>
                                      </p:to>
                                    </p:set>
                                  </p:childTnLst>
                                </p:cTn>
                              </p:par>
                            </p:childTnLst>
                          </p:cTn>
                        </p:par>
                        <p:par>
                          <p:cTn id="109" fill="hold">
                            <p:stCondLst>
                              <p:cond delay="18000"/>
                            </p:stCondLst>
                            <p:childTnLst>
                              <p:par>
                                <p:cTn id="110" presetID="17" presetClass="entr" presetSubtype="10" fill="hold" nodeType="afterEffect">
                                  <p:stCondLst>
                                    <p:cond delay="0"/>
                                  </p:stCondLst>
                                  <p:childTnLst>
                                    <p:set>
                                      <p:cBhvr>
                                        <p:cTn id="111" dur="1" fill="hold">
                                          <p:stCondLst>
                                            <p:cond delay="0"/>
                                          </p:stCondLst>
                                        </p:cTn>
                                        <p:tgtEl>
                                          <p:spTgt spid="6"/>
                                        </p:tgtEl>
                                        <p:attrNameLst>
                                          <p:attrName>style.visibility</p:attrName>
                                        </p:attrNameLst>
                                      </p:cBhvr>
                                      <p:to>
                                        <p:strVal val="visible"/>
                                      </p:to>
                                    </p:set>
                                    <p:anim calcmode="lin" valueType="num">
                                      <p:cBhvr>
                                        <p:cTn id="112" dur="500" fill="hold"/>
                                        <p:tgtEl>
                                          <p:spTgt spid="6"/>
                                        </p:tgtEl>
                                        <p:attrNameLst>
                                          <p:attrName>ppt_w</p:attrName>
                                        </p:attrNameLst>
                                      </p:cBhvr>
                                      <p:tavLst>
                                        <p:tav tm="0">
                                          <p:val>
                                            <p:fltVal val="0"/>
                                          </p:val>
                                        </p:tav>
                                        <p:tav tm="100000">
                                          <p:val>
                                            <p:strVal val="#ppt_w"/>
                                          </p:val>
                                        </p:tav>
                                      </p:tavLst>
                                    </p:anim>
                                    <p:anim calcmode="lin" valueType="num">
                                      <p:cBhvr>
                                        <p:cTn id="113" dur="500" fill="hold"/>
                                        <p:tgtEl>
                                          <p:spTgt spid="6"/>
                                        </p:tgtEl>
                                        <p:attrNameLst>
                                          <p:attrName>ppt_h</p:attrName>
                                        </p:attrNameLst>
                                      </p:cBhvr>
                                      <p:tavLst>
                                        <p:tav tm="0">
                                          <p:val>
                                            <p:strVal val="#ppt_h"/>
                                          </p:val>
                                        </p:tav>
                                        <p:tav tm="100000">
                                          <p:val>
                                            <p:strVal val="#ppt_h"/>
                                          </p:val>
                                        </p:tav>
                                      </p:tavLst>
                                    </p:anim>
                                  </p:childTnLst>
                                </p:cTn>
                              </p:par>
                            </p:childTnLst>
                          </p:cTn>
                        </p:par>
                        <p:par>
                          <p:cTn id="114" fill="hold">
                            <p:stCondLst>
                              <p:cond delay="18500"/>
                            </p:stCondLst>
                            <p:childTnLst>
                              <p:par>
                                <p:cTn id="115" presetID="49" presetClass="entr" presetSubtype="0" decel="100000"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 calcmode="lin" valueType="num">
                                      <p:cBhvr>
                                        <p:cTn id="119" dur="500" fill="hold"/>
                                        <p:tgtEl>
                                          <p:spTgt spid="38"/>
                                        </p:tgtEl>
                                        <p:attrNameLst>
                                          <p:attrName>style.rotation</p:attrName>
                                        </p:attrNameLst>
                                      </p:cBhvr>
                                      <p:tavLst>
                                        <p:tav tm="0">
                                          <p:val>
                                            <p:fltVal val="360"/>
                                          </p:val>
                                        </p:tav>
                                        <p:tav tm="100000">
                                          <p:val>
                                            <p:fltVal val="0"/>
                                          </p:val>
                                        </p:tav>
                                      </p:tavLst>
                                    </p:anim>
                                    <p:animEffect transition="in" filter="fade">
                                      <p:cBhvr>
                                        <p:cTn id="1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26" grpId="0"/>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714750" y="711200"/>
            <a:ext cx="1028700" cy="246063"/>
          </a:xfrm>
          <a:prstGeom prst="rect">
            <a:avLst/>
          </a:prstGeom>
          <a:ln>
            <a:solidFill>
              <a:schemeClr val="tx1">
                <a:lumMod val="65000"/>
                <a:lumOff val="35000"/>
              </a:schemeClr>
            </a:solidFill>
          </a:ln>
        </p:spPr>
        <p:txBody>
          <a:bodyPr wrap="none">
            <a:spAutoFit/>
          </a:bodyPr>
          <a:lstStyle/>
          <a:p>
            <a:pPr>
              <a:spcBef>
                <a:spcPts val="0"/>
              </a:spcBef>
              <a:spcAft>
                <a:spcPts val="0"/>
              </a:spcAft>
              <a:defRPr/>
            </a:pPr>
            <a:r>
              <a:rPr lang="en-US" altLang="zh-CN" sz="1000" dirty="0">
                <a:solidFill>
                  <a:schemeClr val="tx1">
                    <a:lumMod val="75000"/>
                    <a:lumOff val="25000"/>
                  </a:schemeClr>
                </a:solidFill>
                <a:latin typeface="微软雅黑" pitchFamily="34" charset="-122"/>
                <a:ea typeface="微软雅黑" pitchFamily="34" charset="-122"/>
                <a:sym typeface="Arial" pitchFamily="34" charset="0"/>
              </a:rPr>
              <a:t>Core Member</a:t>
            </a:r>
            <a:endParaRPr lang="en-US" altLang="zh-CN" sz="1000" dirty="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34" name="矩形 33"/>
          <p:cNvSpPr/>
          <p:nvPr/>
        </p:nvSpPr>
        <p:spPr>
          <a:xfrm>
            <a:off x="1006475" y="268288"/>
            <a:ext cx="185738" cy="706437"/>
          </a:xfrm>
          <a:prstGeom prst="rect">
            <a:avLst/>
          </a:prstGeom>
        </p:spPr>
        <p:txBody>
          <a:bodyPr wrap="none">
            <a:spAutoFit/>
          </a:bodyPr>
          <a:lstStyle/>
          <a:p>
            <a:pPr>
              <a:spcBef>
                <a:spcPts val="0"/>
              </a:spcBef>
              <a:spcAft>
                <a:spcPts val="0"/>
              </a:spcAft>
              <a:defRPr/>
            </a:pPr>
            <a:endParaRPr lang="zh-CN" altLang="en-US" sz="4000" dirty="0">
              <a:solidFill>
                <a:schemeClr val="tx1">
                  <a:lumMod val="65000"/>
                  <a:lumOff val="35000"/>
                </a:schemeClr>
              </a:solidFill>
              <a:latin typeface="微软雅黑" pitchFamily="34" charset="-122"/>
              <a:ea typeface="微软雅黑" pitchFamily="34" charset="-122"/>
            </a:endParaRPr>
          </a:p>
        </p:txBody>
      </p:sp>
      <p:sp>
        <p:nvSpPr>
          <p:cNvPr id="31" name="矩形 30"/>
          <p:cNvSpPr/>
          <p:nvPr/>
        </p:nvSpPr>
        <p:spPr>
          <a:xfrm>
            <a:off x="1477963" y="434975"/>
            <a:ext cx="2236787" cy="708025"/>
          </a:xfrm>
          <a:prstGeom prst="rect">
            <a:avLst/>
          </a:prstGeom>
        </p:spPr>
        <p:txBody>
          <a:bodyPr>
            <a:spAutoFit/>
          </a:bodyPr>
          <a:lstStyle/>
          <a:p>
            <a:pPr>
              <a:spcBef>
                <a:spcPts val="0"/>
              </a:spcBef>
              <a:spcAft>
                <a:spcPts val="0"/>
              </a:spcAft>
              <a:defRPr/>
            </a:pPr>
            <a:r>
              <a:rPr lang="zh-CN" altLang="en-US" sz="4000" dirty="0">
                <a:solidFill>
                  <a:schemeClr val="tx1">
                    <a:lumMod val="65000"/>
                    <a:lumOff val="35000"/>
                  </a:schemeClr>
                </a:solidFill>
                <a:latin typeface="微软雅黑" pitchFamily="34" charset="-122"/>
                <a:ea typeface="微软雅黑" pitchFamily="34" charset="-122"/>
              </a:rPr>
              <a:t>核心成员</a:t>
            </a:r>
            <a:endParaRPr lang="zh-CN" altLang="en-US" sz="4000" dirty="0">
              <a:solidFill>
                <a:schemeClr val="tx1">
                  <a:lumMod val="65000"/>
                  <a:lumOff val="35000"/>
                </a:schemeClr>
              </a:solidFill>
              <a:latin typeface="微软雅黑" pitchFamily="34" charset="-122"/>
              <a:ea typeface="微软雅黑" pitchFamily="34" charset="-122"/>
            </a:endParaRPr>
          </a:p>
        </p:txBody>
      </p:sp>
      <p:grpSp>
        <p:nvGrpSpPr>
          <p:cNvPr id="22" name="组合 21"/>
          <p:cNvGrpSpPr/>
          <p:nvPr/>
        </p:nvGrpSpPr>
        <p:grpSpPr bwMode="auto">
          <a:xfrm>
            <a:off x="3354388" y="1258888"/>
            <a:ext cx="1074737" cy="884237"/>
            <a:chOff x="3295850" y="2263221"/>
            <a:chExt cx="2831835" cy="3061839"/>
          </a:xfrm>
        </p:grpSpPr>
        <p:sp>
          <p:nvSpPr>
            <p:cNvPr id="29" name="圆角矩形 28"/>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solidFill>
                  <a:prstClr val="white"/>
                </a:solidFill>
              </a:endParaRPr>
            </a:p>
          </p:txBody>
        </p:sp>
        <p:sp>
          <p:nvSpPr>
            <p:cNvPr id="33"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a:lstStyle/>
            <a:p>
              <a:pPr>
                <a:spcBef>
                  <a:spcPts val="0"/>
                </a:spcBef>
                <a:spcAft>
                  <a:spcPts val="0"/>
                </a:spcAft>
                <a:defRPr/>
              </a:pPr>
              <a:endParaRPr lang="zh-CN" altLang="en-US">
                <a:solidFill>
                  <a:prstClr val="black"/>
                </a:solidFill>
                <a:latin typeface="+mn-lt"/>
                <a:ea typeface="+mn-ea"/>
              </a:endParaRPr>
            </a:p>
          </p:txBody>
        </p:sp>
      </p:grpSp>
      <p:sp>
        <p:nvSpPr>
          <p:cNvPr id="45" name="TextBox 44"/>
          <p:cNvSpPr txBox="1"/>
          <p:nvPr/>
        </p:nvSpPr>
        <p:spPr>
          <a:xfrm>
            <a:off x="3367088" y="2084388"/>
            <a:ext cx="1541462" cy="217487"/>
          </a:xfrm>
          <a:prstGeom prst="rect">
            <a:avLst/>
          </a:prstGeom>
        </p:spPr>
        <p:txBody>
          <a:bodyPr lIns="0" tIns="0" rIns="0" bIns="0"/>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pPr>
              <a:spcAft>
                <a:spcPts val="0"/>
              </a:spcAft>
              <a:defRPr/>
            </a:pPr>
            <a:r>
              <a:rPr lang="zh-CN" altLang="en-US" sz="1200" b="0" dirty="0" smtClean="0">
                <a:solidFill>
                  <a:schemeClr val="tx1">
                    <a:lumMod val="75000"/>
                    <a:lumOff val="25000"/>
                  </a:schemeClr>
                </a:solidFill>
              </a:rPr>
              <a:t>董事长兼总经理</a:t>
            </a:r>
            <a:endParaRPr lang="zh-CN" altLang="en-US" sz="1200" b="0" dirty="0" smtClean="0">
              <a:solidFill>
                <a:schemeClr val="tx1">
                  <a:lumMod val="75000"/>
                  <a:lumOff val="25000"/>
                </a:schemeClr>
              </a:solidFill>
            </a:endParaRPr>
          </a:p>
        </p:txBody>
      </p:sp>
      <p:sp>
        <p:nvSpPr>
          <p:cNvPr id="46" name="矩形 45"/>
          <p:cNvSpPr>
            <a:spLocks noChangeArrowheads="1"/>
          </p:cNvSpPr>
          <p:nvPr/>
        </p:nvSpPr>
        <p:spPr bwMode="auto">
          <a:xfrm>
            <a:off x="3546475" y="1406525"/>
            <a:ext cx="1025525" cy="307975"/>
          </a:xfrm>
          <a:prstGeom prst="rect">
            <a:avLst/>
          </a:prstGeom>
        </p:spPr>
        <p:txBody>
          <a:bodyPr lIns="0" tIns="0" rIns="0" bIns="0"/>
          <a:lstStyle/>
          <a:p>
            <a:pPr>
              <a:spcAft>
                <a:spcPts val="0"/>
              </a:spcAft>
              <a:defRPr/>
            </a:pPr>
            <a:r>
              <a:rPr lang="zh-CN" altLang="en-US" b="1" cap="all" dirty="0">
                <a:solidFill>
                  <a:schemeClr val="accent6"/>
                </a:solidFill>
                <a:latin typeface="微软雅黑" pitchFamily="34" charset="-122"/>
                <a:ea typeface="微软雅黑" pitchFamily="34" charset="-122"/>
                <a:cs typeface="+mj-cs"/>
              </a:rPr>
              <a:t>徐胜利</a:t>
            </a:r>
            <a:endParaRPr lang="en-US" altLang="zh-CN" b="1" cap="all" dirty="0">
              <a:solidFill>
                <a:schemeClr val="accent6"/>
              </a:solidFill>
              <a:latin typeface="微软雅黑" pitchFamily="34" charset="-122"/>
              <a:ea typeface="微软雅黑" pitchFamily="34" charset="-122"/>
              <a:cs typeface="+mj-cs"/>
            </a:endParaRPr>
          </a:p>
        </p:txBody>
      </p:sp>
      <p:sp>
        <p:nvSpPr>
          <p:cNvPr id="47" name="TextBox 46"/>
          <p:cNvSpPr txBox="1"/>
          <p:nvPr/>
        </p:nvSpPr>
        <p:spPr>
          <a:xfrm>
            <a:off x="3367088" y="2428875"/>
            <a:ext cx="4991100" cy="738188"/>
          </a:xfrm>
          <a:prstGeom prst="rect">
            <a:avLst/>
          </a:prstGeom>
          <a:noFill/>
        </p:spPr>
        <p:txBody>
          <a:bodyPr lIns="0" tIns="0" rIns="0" bIns="0">
            <a:spAutoFit/>
          </a:bodyPr>
          <a:lstStyle>
            <a:defPPr>
              <a:defRPr lang="zh-CN"/>
            </a:defPPr>
            <a:lvl1pPr algn="just">
              <a:lnSpc>
                <a:spcPts val="1300"/>
              </a:lnSpc>
              <a:defRPr sz="900">
                <a:solidFill>
                  <a:schemeClr val="tx1">
                    <a:lumMod val="65000"/>
                    <a:lumOff val="35000"/>
                  </a:schemeClr>
                </a:solidFill>
                <a:latin typeface="微软雅黑" pitchFamily="34" charset="-122"/>
                <a:ea typeface="微软雅黑" pitchFamily="34" charset="-122"/>
              </a:defRPr>
            </a:lvl1pPr>
          </a:lstStyle>
          <a:p>
            <a:pPr>
              <a:spcBef>
                <a:spcPts val="0"/>
              </a:spcBef>
              <a:spcAft>
                <a:spcPts val="0"/>
              </a:spcAft>
              <a:defRPr/>
            </a:pPr>
            <a:r>
              <a:rPr lang="zh-CN" altLang="en-US" sz="1200" dirty="0" smtClean="0">
                <a:solidFill>
                  <a:schemeClr val="tx1">
                    <a:lumMod val="75000"/>
                    <a:lumOff val="25000"/>
                  </a:schemeClr>
                </a:solidFill>
              </a:rPr>
              <a:t>徐胜利先生潜心研究人力资源行业发展已达十五年之久，是业界公认的人力资源行业外包专家，同时也是国家人力资源和会保障全国理事会理事；中国就业促进会会员；中国人力资源联合会会长，并多次参加国家人社部人力资源政策制定讨论工作。</a:t>
            </a:r>
            <a:endParaRPr lang="zh-CN" altLang="en-US" sz="1200" dirty="0" smtClean="0">
              <a:solidFill>
                <a:schemeClr val="tx1">
                  <a:lumMod val="75000"/>
                  <a:lumOff val="25000"/>
                </a:schemeClr>
              </a:solidFill>
            </a:endParaRPr>
          </a:p>
        </p:txBody>
      </p:sp>
      <p:sp>
        <p:nvSpPr>
          <p:cNvPr id="48" name="TextBox 47"/>
          <p:cNvSpPr txBox="1"/>
          <p:nvPr/>
        </p:nvSpPr>
        <p:spPr>
          <a:xfrm>
            <a:off x="3367088" y="3282950"/>
            <a:ext cx="1541462" cy="217488"/>
          </a:xfrm>
          <a:prstGeom prst="rect">
            <a:avLst/>
          </a:prstGeom>
        </p:spPr>
        <p:txBody>
          <a:bodyPr lIns="0" tIns="0" rIns="0" bIns="0"/>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pPr>
              <a:spcAft>
                <a:spcPts val="0"/>
              </a:spcAft>
              <a:defRPr/>
            </a:pPr>
            <a:r>
              <a:rPr lang="zh-CN" altLang="en-US" sz="1200" dirty="0" smtClean="0">
                <a:solidFill>
                  <a:schemeClr val="tx1">
                    <a:lumMod val="75000"/>
                    <a:lumOff val="25000"/>
                  </a:schemeClr>
                </a:solidFill>
              </a:rPr>
              <a:t>能力值</a:t>
            </a:r>
            <a:endParaRPr lang="en-US" altLang="zh-CN" sz="1200" dirty="0">
              <a:solidFill>
                <a:schemeClr val="tx1">
                  <a:lumMod val="75000"/>
                  <a:lumOff val="25000"/>
                </a:schemeClr>
              </a:solidFill>
            </a:endParaRPr>
          </a:p>
        </p:txBody>
      </p:sp>
      <p:pic>
        <p:nvPicPr>
          <p:cNvPr id="1026" name="Picture 2" descr="C:\Users\LENOVO\Desktop\中国人联\徐总简介\徐总照片.jpg"/>
          <p:cNvPicPr>
            <a:picLocks noChangeAspect="1" noChangeArrowheads="1"/>
          </p:cNvPicPr>
          <p:nvPr/>
        </p:nvPicPr>
        <p:blipFill>
          <a:blip r:embed="rId1">
            <a:lum bright="20000" contrast="10000"/>
          </a:blip>
          <a:srcRect/>
          <a:stretch>
            <a:fillRect/>
          </a:stretch>
        </p:blipFill>
        <p:spPr bwMode="auto">
          <a:xfrm>
            <a:off x="714348" y="1285866"/>
            <a:ext cx="2214578" cy="3214710"/>
          </a:xfrm>
          <a:prstGeom prst="roundRect">
            <a:avLst/>
          </a:prstGeom>
          <a:blipFill dpi="0" rotWithShape="1">
            <a:blip r:embed="rId2" cstate="screen">
              <a:lum bright="20000" contrast="10000"/>
            </a:blip>
            <a:srcRect/>
            <a:stretch>
              <a:fillRect t="-277" b="-4603"/>
            </a:stretch>
          </a:blipFill>
          <a:ln w="12700">
            <a:solidFill>
              <a:srgbClr val="E9786A"/>
            </a:solidFill>
          </a:ln>
          <a:effectLst>
            <a:outerShdw blurRad="50800" dist="38100" dir="2700000" algn="tl" rotWithShape="0">
              <a:prstClr val="black">
                <a:alpha val="40000"/>
              </a:prstClr>
            </a:outerShdw>
          </a:effectLst>
        </p:spPr>
      </p:pic>
      <p:sp>
        <p:nvSpPr>
          <p:cNvPr id="53" name="Rounded Rectangle 129"/>
          <p:cNvSpPr/>
          <p:nvPr/>
        </p:nvSpPr>
        <p:spPr>
          <a:xfrm>
            <a:off x="3236913" y="4357688"/>
            <a:ext cx="5256212" cy="214312"/>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54" name="Rounded Rectangle 130"/>
          <p:cNvSpPr/>
          <p:nvPr/>
        </p:nvSpPr>
        <p:spPr>
          <a:xfrm>
            <a:off x="3236913" y="4357688"/>
            <a:ext cx="6407150" cy="21431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spcAft>
                <a:spcPts val="0"/>
              </a:spcAft>
              <a:defRPr/>
            </a:pPr>
            <a:r>
              <a:rPr lang="zh-CN" altLang="en-US" sz="1200" dirty="0">
                <a:latin typeface="微软雅黑" pitchFamily="34" charset="-122"/>
                <a:ea typeface="微软雅黑" pitchFamily="34" charset="-122"/>
              </a:rPr>
              <a:t>凝聚力</a:t>
            </a:r>
            <a:endParaRPr lang="en-US" sz="1200" dirty="0">
              <a:latin typeface="微软雅黑" pitchFamily="34" charset="-122"/>
              <a:ea typeface="微软雅黑" pitchFamily="34" charset="-122"/>
            </a:endParaRPr>
          </a:p>
        </p:txBody>
      </p:sp>
      <p:sp>
        <p:nvSpPr>
          <p:cNvPr id="55" name="Rounded Rectangle 131"/>
          <p:cNvSpPr/>
          <p:nvPr/>
        </p:nvSpPr>
        <p:spPr>
          <a:xfrm>
            <a:off x="3244850" y="3500438"/>
            <a:ext cx="5256213" cy="247650"/>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56" name="Rounded Rectangle 132"/>
          <p:cNvSpPr/>
          <p:nvPr/>
        </p:nvSpPr>
        <p:spPr>
          <a:xfrm>
            <a:off x="3244850" y="3500438"/>
            <a:ext cx="4398963" cy="247650"/>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spcAft>
                <a:spcPts val="0"/>
              </a:spcAft>
              <a:defRPr/>
            </a:pPr>
            <a:r>
              <a:rPr lang="zh-CN" altLang="en-US" sz="1200" dirty="0">
                <a:latin typeface="微软雅黑" pitchFamily="34" charset="-122"/>
                <a:ea typeface="微软雅黑" pitchFamily="34" charset="-122"/>
              </a:rPr>
              <a:t>营销力</a:t>
            </a:r>
            <a:endParaRPr lang="en-US" sz="1200" dirty="0">
              <a:latin typeface="微软雅黑" pitchFamily="34" charset="-122"/>
              <a:ea typeface="微软雅黑" pitchFamily="34" charset="-122"/>
            </a:endParaRPr>
          </a:p>
        </p:txBody>
      </p:sp>
      <p:sp>
        <p:nvSpPr>
          <p:cNvPr id="57" name="Rounded Rectangle 133"/>
          <p:cNvSpPr/>
          <p:nvPr/>
        </p:nvSpPr>
        <p:spPr>
          <a:xfrm>
            <a:off x="3244850" y="3786188"/>
            <a:ext cx="5256213" cy="214312"/>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58" name="Rounded Rectangle 134"/>
          <p:cNvSpPr/>
          <p:nvPr/>
        </p:nvSpPr>
        <p:spPr>
          <a:xfrm>
            <a:off x="3244850" y="3786188"/>
            <a:ext cx="3827463" cy="214312"/>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spcAft>
                <a:spcPts val="0"/>
              </a:spcAft>
              <a:defRPr/>
            </a:pPr>
            <a:r>
              <a:rPr lang="zh-CN" altLang="en-US" sz="1200" dirty="0">
                <a:latin typeface="微软雅黑" pitchFamily="34" charset="-122"/>
                <a:ea typeface="微软雅黑" pitchFamily="34" charset="-122"/>
              </a:rPr>
              <a:t>管理力</a:t>
            </a:r>
            <a:endParaRPr lang="en-US" sz="1200" dirty="0">
              <a:latin typeface="微软雅黑" pitchFamily="34" charset="-122"/>
              <a:ea typeface="微软雅黑" pitchFamily="34" charset="-122"/>
            </a:endParaRPr>
          </a:p>
        </p:txBody>
      </p:sp>
      <p:sp>
        <p:nvSpPr>
          <p:cNvPr id="59" name="Rounded Rectangle 135"/>
          <p:cNvSpPr/>
          <p:nvPr/>
        </p:nvSpPr>
        <p:spPr>
          <a:xfrm>
            <a:off x="3244850" y="4071938"/>
            <a:ext cx="5256213" cy="214312"/>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US" dirty="0"/>
          </a:p>
        </p:txBody>
      </p:sp>
      <p:sp>
        <p:nvSpPr>
          <p:cNvPr id="60" name="Rounded Rectangle 136"/>
          <p:cNvSpPr/>
          <p:nvPr/>
        </p:nvSpPr>
        <p:spPr>
          <a:xfrm>
            <a:off x="3244850" y="4071938"/>
            <a:ext cx="4756150" cy="214312"/>
          </a:xfrm>
          <a:prstGeom prst="round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spcAft>
                <a:spcPts val="0"/>
              </a:spcAft>
              <a:defRPr/>
            </a:pPr>
            <a:r>
              <a:rPr lang="zh-CN" altLang="en-US" sz="1200" dirty="0">
                <a:latin typeface="微软雅黑" pitchFamily="34" charset="-122"/>
                <a:ea typeface="微软雅黑" pitchFamily="34" charset="-122"/>
              </a:rPr>
              <a:t>创造力</a:t>
            </a:r>
            <a:endParaRPr lang="en-US" sz="1200"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3500"/>
                            </p:stCondLst>
                            <p:childTnLst>
                              <p:par>
                                <p:cTn id="23" presetID="2" presetClass="entr" presetSubtype="2" fill="hold" grpId="0" nodeType="afterEffect">
                                  <p:stCondLst>
                                    <p:cond delay="0"/>
                                  </p:stCondLst>
                                  <p:childTnLst>
                                    <p:set>
                                      <p:cBhvr>
                                        <p:cTn id="24" dur="1" fill="hold">
                                          <p:stCondLst>
                                            <p:cond delay="0"/>
                                          </p:stCondLst>
                                        </p:cTn>
                                        <p:tgtEl>
                                          <p:spTgt spid="46">
                                            <p:txEl>
                                              <p:pRg st="0" end="0"/>
                                            </p:txEl>
                                          </p:spTgt>
                                        </p:tgtEl>
                                        <p:attrNameLst>
                                          <p:attrName>style.visibility</p:attrName>
                                        </p:attrNameLst>
                                      </p:cBhvr>
                                      <p:to>
                                        <p:strVal val="visible"/>
                                      </p:to>
                                    </p:set>
                                    <p:anim calcmode="lin" valueType="num">
                                      <p:cBhvr additive="base">
                                        <p:cTn id="25"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grpId="0" nodeType="afterEffect">
                                  <p:stCondLst>
                                    <p:cond delay="0"/>
                                  </p:stCondLst>
                                  <p:childTnLst>
                                    <p:set>
                                      <p:cBhvr>
                                        <p:cTn id="29" dur="1" fill="hold">
                                          <p:stCondLst>
                                            <p:cond delay="0"/>
                                          </p:stCondLst>
                                        </p:cTn>
                                        <p:tgtEl>
                                          <p:spTgt spid="45">
                                            <p:txEl>
                                              <p:pRg st="0" end="0"/>
                                            </p:txEl>
                                          </p:spTgt>
                                        </p:tgtEl>
                                        <p:attrNameLst>
                                          <p:attrName>style.visibility</p:attrName>
                                        </p:attrNameLst>
                                      </p:cBhvr>
                                      <p:to>
                                        <p:strVal val="visible"/>
                                      </p:to>
                                    </p:set>
                                    <p:anim calcmode="lin" valueType="num">
                                      <p:cBhvr additive="base">
                                        <p:cTn id="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2" fill="hold" grpId="0" nodeType="afterEffect">
                                  <p:stCondLst>
                                    <p:cond delay="0"/>
                                  </p:stCondLst>
                                  <p:childTnLst>
                                    <p:set>
                                      <p:cBhvr>
                                        <p:cTn id="34" dur="1" fill="hold">
                                          <p:stCondLst>
                                            <p:cond delay="0"/>
                                          </p:stCondLst>
                                        </p:cTn>
                                        <p:tgtEl>
                                          <p:spTgt spid="47">
                                            <p:txEl>
                                              <p:pRg st="0" end="0"/>
                                            </p:txEl>
                                          </p:spTgt>
                                        </p:tgtEl>
                                        <p:attrNameLst>
                                          <p:attrName>style.visibility</p:attrName>
                                        </p:attrNameLst>
                                      </p:cBhvr>
                                      <p:to>
                                        <p:strVal val="visible"/>
                                      </p:to>
                                    </p:set>
                                    <p:anim calcmode="lin" valueType="num">
                                      <p:cBhvr additive="base">
                                        <p:cTn id="35"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7">
                                            <p:txEl>
                                              <p:pRg st="0" end="0"/>
                                            </p:txEl>
                                          </p:spTgt>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left)">
                                      <p:cBhvr>
                                        <p:cTn id="39" dur="500"/>
                                        <p:tgtEl>
                                          <p:spTgt spid="4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45" grpId="0" build="p"/>
      <p:bldP spid="46" grpId="0" build="p"/>
      <p:bldP spid="47" grpId="0" build="p"/>
      <p:bldP spid="48" grpId="0"/>
      <p:bldP spid="53" grpId="0" animBg="1"/>
      <p:bldP spid="54" grpId="0" animBg="1"/>
      <p:bldP spid="55" grpId="0" animBg="1"/>
      <p:bldP spid="56" grpId="0" animBg="1"/>
      <p:bldP spid="57" grpId="0" animBg="1"/>
      <p:bldP spid="5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1427</Words>
  <Application>Kingsoft Office WPP</Application>
  <PresentationFormat>全屏显示(16:9)</PresentationFormat>
  <Paragraphs>184</Paragraphs>
  <Slides>17</Slides>
  <Notes>7</Notes>
  <HiddenSlides>0</HiddenSlides>
  <MMClips>2</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377</cp:revision>
  <dcterms:created xsi:type="dcterms:W3CDTF">2015-09-04T13:27:00Z</dcterms:created>
  <dcterms:modified xsi:type="dcterms:W3CDTF">2016-02-18T07:15:30Z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